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8" r:id="rId2"/>
    <p:sldId id="260" r:id="rId3"/>
    <p:sldId id="261" r:id="rId4"/>
    <p:sldId id="263" r:id="rId5"/>
    <p:sldId id="274" r:id="rId6"/>
    <p:sldId id="266" r:id="rId7"/>
    <p:sldId id="272" r:id="rId8"/>
    <p:sldId id="269" r:id="rId9"/>
    <p:sldId id="275" r:id="rId10"/>
    <p:sldId id="276" r:id="rId11"/>
    <p:sldId id="277"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BE8BFC-2E85-4070-9D85-758923384CC2}" v="16" dt="2022-03-06T14:54:44.468"/>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5" d="100"/>
          <a:sy n="85" d="100"/>
        </p:scale>
        <p:origin x="581" y="6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D3AF1A-7187-44A5-BB33-45D09E31AEDF}"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9B39C952-7D83-43E4-92CC-D2E0ADEF9452}">
      <dgm:prSet custT="1"/>
      <dgm:spPr/>
      <dgm:t>
        <a:bodyPr/>
        <a:lstStyle/>
        <a:p>
          <a:r>
            <a:rPr lang="en-US" sz="2000" dirty="0">
              <a:latin typeface="Amasis MT Pro" panose="02040504050005020304" pitchFamily="18" charset="0"/>
            </a:rPr>
            <a:t>Introduction</a:t>
          </a:r>
        </a:p>
      </dgm:t>
    </dgm:pt>
    <dgm:pt modelId="{A839F348-2A2A-4701-8FF8-DFA7BB0CA0F3}" type="parTrans" cxnId="{F91C7365-A220-48F0-B326-DCCFDC8C8C79}">
      <dgm:prSet/>
      <dgm:spPr/>
      <dgm:t>
        <a:bodyPr/>
        <a:lstStyle/>
        <a:p>
          <a:endParaRPr lang="en-US"/>
        </a:p>
      </dgm:t>
    </dgm:pt>
    <dgm:pt modelId="{BE59B186-6A60-4BEE-BA6D-84F5F1C48AAC}" type="sibTrans" cxnId="{F91C7365-A220-48F0-B326-DCCFDC8C8C79}">
      <dgm:prSet/>
      <dgm:spPr/>
      <dgm:t>
        <a:bodyPr/>
        <a:lstStyle/>
        <a:p>
          <a:endParaRPr lang="en-US"/>
        </a:p>
      </dgm:t>
    </dgm:pt>
    <dgm:pt modelId="{4F037D98-EAF3-4BDF-8487-C5EA39270CC9}">
      <dgm:prSet custT="1"/>
      <dgm:spPr/>
      <dgm:t>
        <a:bodyPr/>
        <a:lstStyle/>
        <a:p>
          <a:r>
            <a:rPr lang="en-US" sz="2000" dirty="0">
              <a:latin typeface="Amasis MT Pro" panose="02040504050005020304" pitchFamily="18" charset="0"/>
            </a:rPr>
            <a:t>Problem Statement</a:t>
          </a:r>
          <a:endParaRPr lang="en-US" sz="1900" dirty="0">
            <a:latin typeface="Amasis MT Pro" panose="02040504050005020304" pitchFamily="18" charset="0"/>
          </a:endParaRPr>
        </a:p>
      </dgm:t>
    </dgm:pt>
    <dgm:pt modelId="{602DB2E4-CB9B-406A-94BA-2863C40F4EAE}" type="parTrans" cxnId="{3FDC241A-4EBC-460C-BEF3-959224CD1533}">
      <dgm:prSet/>
      <dgm:spPr/>
      <dgm:t>
        <a:bodyPr/>
        <a:lstStyle/>
        <a:p>
          <a:endParaRPr lang="en-US"/>
        </a:p>
      </dgm:t>
    </dgm:pt>
    <dgm:pt modelId="{26C4D9DE-16FB-49C3-9536-D5B9F7754804}" type="sibTrans" cxnId="{3FDC241A-4EBC-460C-BEF3-959224CD1533}">
      <dgm:prSet/>
      <dgm:spPr/>
      <dgm:t>
        <a:bodyPr/>
        <a:lstStyle/>
        <a:p>
          <a:endParaRPr lang="en-US"/>
        </a:p>
      </dgm:t>
    </dgm:pt>
    <dgm:pt modelId="{FBDF322A-331B-4DF3-9E2C-79A40111A5C3}">
      <dgm:prSet custT="1"/>
      <dgm:spPr/>
      <dgm:t>
        <a:bodyPr/>
        <a:lstStyle/>
        <a:p>
          <a:endParaRPr lang="en-US" sz="2000" dirty="0">
            <a:latin typeface="Amasis MT Pro" panose="02040504050005020304" pitchFamily="18" charset="0"/>
          </a:endParaRPr>
        </a:p>
      </dgm:t>
    </dgm:pt>
    <dgm:pt modelId="{450EA65D-3F99-4F61-9A14-D164C69B98A8}" type="parTrans" cxnId="{5E8ED859-4CEF-4852-81C9-0560F26849D5}">
      <dgm:prSet/>
      <dgm:spPr/>
      <dgm:t>
        <a:bodyPr/>
        <a:lstStyle/>
        <a:p>
          <a:endParaRPr lang="en-US"/>
        </a:p>
      </dgm:t>
    </dgm:pt>
    <dgm:pt modelId="{A94706BD-0526-4363-8DAE-041C69D4EC1F}" type="sibTrans" cxnId="{5E8ED859-4CEF-4852-81C9-0560F26849D5}">
      <dgm:prSet/>
      <dgm:spPr/>
      <dgm:t>
        <a:bodyPr/>
        <a:lstStyle/>
        <a:p>
          <a:endParaRPr lang="en-US"/>
        </a:p>
      </dgm:t>
    </dgm:pt>
    <dgm:pt modelId="{71495CBD-F394-4E1A-B03B-CB588CC1297D}">
      <dgm:prSet custT="1"/>
      <dgm:spPr/>
      <dgm:t>
        <a:bodyPr/>
        <a:lstStyle/>
        <a:p>
          <a:r>
            <a:rPr lang="en-IN" sz="2000" dirty="0">
              <a:latin typeface="Amasis MT Pro" panose="02040504050005020304" pitchFamily="18" charset="0"/>
            </a:rPr>
            <a:t>GitHub commits </a:t>
          </a:r>
          <a:endParaRPr lang="en-US" sz="2000" dirty="0">
            <a:latin typeface="Amasis MT Pro" panose="02040504050005020304" pitchFamily="18" charset="0"/>
          </a:endParaRPr>
        </a:p>
      </dgm:t>
    </dgm:pt>
    <dgm:pt modelId="{ACAB23C5-6477-4C1C-9B0B-56D6E5D21663}" type="parTrans" cxnId="{26672015-7E7F-404A-B82A-8272A7AEA17F}">
      <dgm:prSet/>
      <dgm:spPr/>
      <dgm:t>
        <a:bodyPr/>
        <a:lstStyle/>
        <a:p>
          <a:endParaRPr lang="en-US"/>
        </a:p>
      </dgm:t>
    </dgm:pt>
    <dgm:pt modelId="{922E59D1-D835-4908-9E20-462F405A277E}" type="sibTrans" cxnId="{26672015-7E7F-404A-B82A-8272A7AEA17F}">
      <dgm:prSet/>
      <dgm:spPr/>
      <dgm:t>
        <a:bodyPr/>
        <a:lstStyle/>
        <a:p>
          <a:endParaRPr lang="en-US"/>
        </a:p>
      </dgm:t>
    </dgm:pt>
    <dgm:pt modelId="{2E554C9B-21AC-4302-9C65-D15DBCF1B0A2}">
      <dgm:prSet custT="1"/>
      <dgm:spPr/>
      <dgm:t>
        <a:bodyPr/>
        <a:lstStyle/>
        <a:p>
          <a:r>
            <a:rPr lang="en-IN" sz="2000" dirty="0">
              <a:latin typeface="Amasis MT Pro" panose="02040504050005020304" pitchFamily="18" charset="0"/>
            </a:rPr>
            <a:t>Work progress</a:t>
          </a:r>
          <a:endParaRPr lang="en-US" sz="2000" dirty="0">
            <a:latin typeface="Amasis MT Pro" panose="02040504050005020304" pitchFamily="18" charset="0"/>
          </a:endParaRPr>
        </a:p>
      </dgm:t>
    </dgm:pt>
    <dgm:pt modelId="{4AA679E6-E26A-4766-9D74-3D924C114955}" type="parTrans" cxnId="{D8579CA1-823F-4585-BB1A-3E4D51F37D0D}">
      <dgm:prSet/>
      <dgm:spPr/>
      <dgm:t>
        <a:bodyPr/>
        <a:lstStyle/>
        <a:p>
          <a:endParaRPr lang="en-US"/>
        </a:p>
      </dgm:t>
    </dgm:pt>
    <dgm:pt modelId="{A864C31C-2811-4D83-B60F-6AD83BC34B29}" type="sibTrans" cxnId="{D8579CA1-823F-4585-BB1A-3E4D51F37D0D}">
      <dgm:prSet/>
      <dgm:spPr/>
      <dgm:t>
        <a:bodyPr/>
        <a:lstStyle/>
        <a:p>
          <a:endParaRPr lang="en-US"/>
        </a:p>
      </dgm:t>
    </dgm:pt>
    <dgm:pt modelId="{D627C0B8-8438-4AD7-B9C3-55C2C528EE5E}">
      <dgm:prSet custT="1"/>
      <dgm:spPr/>
      <dgm:t>
        <a:bodyPr/>
        <a:lstStyle/>
        <a:p>
          <a:r>
            <a:rPr lang="en-IN" sz="2000" dirty="0">
              <a:latin typeface="Amasis MT Pro" panose="02040504050005020304" pitchFamily="18" charset="0"/>
            </a:rPr>
            <a:t>Alpha testing</a:t>
          </a:r>
          <a:endParaRPr lang="en-US" sz="2000" dirty="0">
            <a:latin typeface="Amasis MT Pro" panose="02040504050005020304" pitchFamily="18" charset="0"/>
          </a:endParaRPr>
        </a:p>
      </dgm:t>
    </dgm:pt>
    <dgm:pt modelId="{40734F2D-4567-458C-96C0-D142E7E9F73B}" type="parTrans" cxnId="{20F65447-743B-4034-8BE0-226C8D128250}">
      <dgm:prSet/>
      <dgm:spPr/>
      <dgm:t>
        <a:bodyPr/>
        <a:lstStyle/>
        <a:p>
          <a:endParaRPr lang="en-US"/>
        </a:p>
      </dgm:t>
    </dgm:pt>
    <dgm:pt modelId="{2A3ACC2B-EEEA-4A28-B9A3-C3113D6A84DA}" type="sibTrans" cxnId="{20F65447-743B-4034-8BE0-226C8D128250}">
      <dgm:prSet/>
      <dgm:spPr/>
      <dgm:t>
        <a:bodyPr/>
        <a:lstStyle/>
        <a:p>
          <a:endParaRPr lang="en-US"/>
        </a:p>
      </dgm:t>
    </dgm:pt>
    <dgm:pt modelId="{DCE4392C-BB09-43B7-9925-3D48DF35476E}" type="pres">
      <dgm:prSet presAssocID="{4AD3AF1A-7187-44A5-BB33-45D09E31AEDF}" presName="root" presStyleCnt="0">
        <dgm:presLayoutVars>
          <dgm:dir/>
          <dgm:resizeHandles val="exact"/>
        </dgm:presLayoutVars>
      </dgm:prSet>
      <dgm:spPr/>
    </dgm:pt>
    <dgm:pt modelId="{C2CE24C0-9548-42D5-A6D6-D2E18E5F4F46}" type="pres">
      <dgm:prSet presAssocID="{9B39C952-7D83-43E4-92CC-D2E0ADEF9452}" presName="compNode" presStyleCnt="0"/>
      <dgm:spPr/>
    </dgm:pt>
    <dgm:pt modelId="{148B0DBD-213F-4F7F-9BA1-CCD79724AD98}" type="pres">
      <dgm:prSet presAssocID="{9B39C952-7D83-43E4-92CC-D2E0ADEF9452}" presName="bgRect" presStyleLbl="bgShp" presStyleIdx="0" presStyleCnt="6"/>
      <dgm:spPr/>
    </dgm:pt>
    <dgm:pt modelId="{9B476D44-819F-4D71-BAE2-0475BFB06CED}" type="pres">
      <dgm:prSet presAssocID="{9B39C952-7D83-43E4-92CC-D2E0ADEF9452}"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ike"/>
        </a:ext>
      </dgm:extLst>
    </dgm:pt>
    <dgm:pt modelId="{298F47BB-7969-4F4F-A621-44CE8DFCD5CC}" type="pres">
      <dgm:prSet presAssocID="{9B39C952-7D83-43E4-92CC-D2E0ADEF9452}" presName="spaceRect" presStyleCnt="0"/>
      <dgm:spPr/>
    </dgm:pt>
    <dgm:pt modelId="{1C3C5FAE-E519-4D03-A58C-45B482338F0C}" type="pres">
      <dgm:prSet presAssocID="{9B39C952-7D83-43E4-92CC-D2E0ADEF9452}" presName="parTx" presStyleLbl="revTx" presStyleIdx="0" presStyleCnt="6">
        <dgm:presLayoutVars>
          <dgm:chMax val="0"/>
          <dgm:chPref val="0"/>
        </dgm:presLayoutVars>
      </dgm:prSet>
      <dgm:spPr/>
    </dgm:pt>
    <dgm:pt modelId="{F225752F-BD55-43A1-8C84-14FBBC7ECD4D}" type="pres">
      <dgm:prSet presAssocID="{BE59B186-6A60-4BEE-BA6D-84F5F1C48AAC}" presName="sibTrans" presStyleCnt="0"/>
      <dgm:spPr/>
    </dgm:pt>
    <dgm:pt modelId="{B37076E1-59B8-4B3C-A41A-5FD36C5EEB5B}" type="pres">
      <dgm:prSet presAssocID="{4F037D98-EAF3-4BDF-8487-C5EA39270CC9}" presName="compNode" presStyleCnt="0"/>
      <dgm:spPr/>
    </dgm:pt>
    <dgm:pt modelId="{8C8D06FB-4645-457A-BD59-675A456BA1F0}" type="pres">
      <dgm:prSet presAssocID="{4F037D98-EAF3-4BDF-8487-C5EA39270CC9}" presName="bgRect" presStyleLbl="bgShp" presStyleIdx="1" presStyleCnt="6"/>
      <dgm:spPr/>
    </dgm:pt>
    <dgm:pt modelId="{D6750657-19C9-4776-AEF3-8985AF78442B}" type="pres">
      <dgm:prSet presAssocID="{4F037D98-EAF3-4BDF-8487-C5EA39270CC9}"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iagnostic"/>
        </a:ext>
      </dgm:extLst>
    </dgm:pt>
    <dgm:pt modelId="{25A23B67-CCD0-4CDA-981D-0E75F8E85274}" type="pres">
      <dgm:prSet presAssocID="{4F037D98-EAF3-4BDF-8487-C5EA39270CC9}" presName="spaceRect" presStyleCnt="0"/>
      <dgm:spPr/>
    </dgm:pt>
    <dgm:pt modelId="{A258B08A-C9D5-4F45-926B-3E298DC897EC}" type="pres">
      <dgm:prSet presAssocID="{4F037D98-EAF3-4BDF-8487-C5EA39270CC9}" presName="parTx" presStyleLbl="revTx" presStyleIdx="1" presStyleCnt="6" custLinFactNeighborX="0" custLinFactNeighborY="121">
        <dgm:presLayoutVars>
          <dgm:chMax val="0"/>
          <dgm:chPref val="0"/>
        </dgm:presLayoutVars>
      </dgm:prSet>
      <dgm:spPr/>
    </dgm:pt>
    <dgm:pt modelId="{723BE1BF-7222-48E4-979F-FC59208A8A4B}" type="pres">
      <dgm:prSet presAssocID="{26C4D9DE-16FB-49C3-9536-D5B9F7754804}" presName="sibTrans" presStyleCnt="0"/>
      <dgm:spPr/>
    </dgm:pt>
    <dgm:pt modelId="{2B06EA53-6674-464C-AF45-93BA9B25D19B}" type="pres">
      <dgm:prSet presAssocID="{FBDF322A-331B-4DF3-9E2C-79A40111A5C3}" presName="compNode" presStyleCnt="0"/>
      <dgm:spPr/>
    </dgm:pt>
    <dgm:pt modelId="{6BCEE4C9-D545-496C-BCB7-A65931E5B2A6}" type="pres">
      <dgm:prSet presAssocID="{FBDF322A-331B-4DF3-9E2C-79A40111A5C3}" presName="bgRect" presStyleLbl="bgShp" presStyleIdx="2" presStyleCnt="6"/>
      <dgm:spPr/>
    </dgm:pt>
    <dgm:pt modelId="{410B99BC-B6FC-41D2-94C3-420462A528CA}" type="pres">
      <dgm:prSet presAssocID="{FBDF322A-331B-4DF3-9E2C-79A40111A5C3}"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estionnaire"/>
        </a:ext>
      </dgm:extLst>
    </dgm:pt>
    <dgm:pt modelId="{431D420D-ED77-4E01-95C6-52B2A324E99E}" type="pres">
      <dgm:prSet presAssocID="{FBDF322A-331B-4DF3-9E2C-79A40111A5C3}" presName="spaceRect" presStyleCnt="0"/>
      <dgm:spPr/>
    </dgm:pt>
    <dgm:pt modelId="{105CE68B-ADD1-4A89-97F3-9D57FF07D821}" type="pres">
      <dgm:prSet presAssocID="{FBDF322A-331B-4DF3-9E2C-79A40111A5C3}" presName="parTx" presStyleLbl="revTx" presStyleIdx="2" presStyleCnt="6">
        <dgm:presLayoutVars>
          <dgm:chMax val="0"/>
          <dgm:chPref val="0"/>
        </dgm:presLayoutVars>
      </dgm:prSet>
      <dgm:spPr/>
    </dgm:pt>
    <dgm:pt modelId="{5481C59B-D464-4961-9D8D-072F24D89505}" type="pres">
      <dgm:prSet presAssocID="{A94706BD-0526-4363-8DAE-041C69D4EC1F}" presName="sibTrans" presStyleCnt="0"/>
      <dgm:spPr/>
    </dgm:pt>
    <dgm:pt modelId="{2C15A85B-870B-42DE-ADCB-957858E0DAF0}" type="pres">
      <dgm:prSet presAssocID="{71495CBD-F394-4E1A-B03B-CB588CC1297D}" presName="compNode" presStyleCnt="0"/>
      <dgm:spPr/>
    </dgm:pt>
    <dgm:pt modelId="{B7C70140-B8D8-41B1-B216-A4DC47DDAB82}" type="pres">
      <dgm:prSet presAssocID="{71495CBD-F394-4E1A-B03B-CB588CC1297D}" presName="bgRect" presStyleLbl="bgShp" presStyleIdx="3" presStyleCnt="6"/>
      <dgm:spPr/>
    </dgm:pt>
    <dgm:pt modelId="{0FB99BC5-1C87-40B3-8969-0E7DF03A6EB3}" type="pres">
      <dgm:prSet presAssocID="{71495CBD-F394-4E1A-B03B-CB588CC1297D}"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cklog"/>
        </a:ext>
      </dgm:extLst>
    </dgm:pt>
    <dgm:pt modelId="{A0FA0ACA-38CF-467F-953F-6E0FC9C612D9}" type="pres">
      <dgm:prSet presAssocID="{71495CBD-F394-4E1A-B03B-CB588CC1297D}" presName="spaceRect" presStyleCnt="0"/>
      <dgm:spPr/>
    </dgm:pt>
    <dgm:pt modelId="{CBDFA2CE-0F62-4748-9EF7-739A0BCEF201}" type="pres">
      <dgm:prSet presAssocID="{71495CBD-F394-4E1A-B03B-CB588CC1297D}" presName="parTx" presStyleLbl="revTx" presStyleIdx="3" presStyleCnt="6">
        <dgm:presLayoutVars>
          <dgm:chMax val="0"/>
          <dgm:chPref val="0"/>
        </dgm:presLayoutVars>
      </dgm:prSet>
      <dgm:spPr/>
    </dgm:pt>
    <dgm:pt modelId="{F0D4ACC6-CD8B-477D-B30E-6448D615D5C0}" type="pres">
      <dgm:prSet presAssocID="{922E59D1-D835-4908-9E20-462F405A277E}" presName="sibTrans" presStyleCnt="0"/>
      <dgm:spPr/>
    </dgm:pt>
    <dgm:pt modelId="{B67A26C5-47FA-4D9D-92AF-D91989557EFE}" type="pres">
      <dgm:prSet presAssocID="{2E554C9B-21AC-4302-9C65-D15DBCF1B0A2}" presName="compNode" presStyleCnt="0"/>
      <dgm:spPr/>
    </dgm:pt>
    <dgm:pt modelId="{9416072E-BFBD-471E-9ECB-D857CF3631DD}" type="pres">
      <dgm:prSet presAssocID="{2E554C9B-21AC-4302-9C65-D15DBCF1B0A2}" presName="bgRect" presStyleLbl="bgShp" presStyleIdx="4" presStyleCnt="6"/>
      <dgm:spPr/>
    </dgm:pt>
    <dgm:pt modelId="{19184836-BE04-4933-8ED8-D7A098F27E03}" type="pres">
      <dgm:prSet presAssocID="{2E554C9B-21AC-4302-9C65-D15DBCF1B0A2}"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tep"/>
        </a:ext>
      </dgm:extLst>
    </dgm:pt>
    <dgm:pt modelId="{4C498B85-BDF1-4839-8E8B-22951F8F0440}" type="pres">
      <dgm:prSet presAssocID="{2E554C9B-21AC-4302-9C65-D15DBCF1B0A2}" presName="spaceRect" presStyleCnt="0"/>
      <dgm:spPr/>
    </dgm:pt>
    <dgm:pt modelId="{2C23BABE-5266-4F55-8F09-A411CFE94D28}" type="pres">
      <dgm:prSet presAssocID="{2E554C9B-21AC-4302-9C65-D15DBCF1B0A2}" presName="parTx" presStyleLbl="revTx" presStyleIdx="4" presStyleCnt="6">
        <dgm:presLayoutVars>
          <dgm:chMax val="0"/>
          <dgm:chPref val="0"/>
        </dgm:presLayoutVars>
      </dgm:prSet>
      <dgm:spPr/>
    </dgm:pt>
    <dgm:pt modelId="{0A3F085D-6E84-43DA-BD1D-D65C064F0593}" type="pres">
      <dgm:prSet presAssocID="{A864C31C-2811-4D83-B60F-6AD83BC34B29}" presName="sibTrans" presStyleCnt="0"/>
      <dgm:spPr/>
    </dgm:pt>
    <dgm:pt modelId="{CD5B48DE-5382-429A-9652-BDB8FF80F88A}" type="pres">
      <dgm:prSet presAssocID="{D627C0B8-8438-4AD7-B9C3-55C2C528EE5E}" presName="compNode" presStyleCnt="0"/>
      <dgm:spPr/>
    </dgm:pt>
    <dgm:pt modelId="{5596A42A-7911-4850-9708-6A2DD40CF012}" type="pres">
      <dgm:prSet presAssocID="{D627C0B8-8438-4AD7-B9C3-55C2C528EE5E}" presName="bgRect" presStyleLbl="bgShp" presStyleIdx="5" presStyleCnt="6"/>
      <dgm:spPr/>
    </dgm:pt>
    <dgm:pt modelId="{5F5D99C6-9C06-46F3-9E9E-F8B383B6831E}" type="pres">
      <dgm:prSet presAssocID="{D627C0B8-8438-4AD7-B9C3-55C2C528EE5E}"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Flow"/>
        </a:ext>
      </dgm:extLst>
    </dgm:pt>
    <dgm:pt modelId="{89DDA8EF-E1B5-453E-9F83-7C6EAD4EA810}" type="pres">
      <dgm:prSet presAssocID="{D627C0B8-8438-4AD7-B9C3-55C2C528EE5E}" presName="spaceRect" presStyleCnt="0"/>
      <dgm:spPr/>
    </dgm:pt>
    <dgm:pt modelId="{72C6524F-39B8-41DD-AC69-286A9F9FED0A}" type="pres">
      <dgm:prSet presAssocID="{D627C0B8-8438-4AD7-B9C3-55C2C528EE5E}" presName="parTx" presStyleLbl="revTx" presStyleIdx="5" presStyleCnt="6">
        <dgm:presLayoutVars>
          <dgm:chMax val="0"/>
          <dgm:chPref val="0"/>
        </dgm:presLayoutVars>
      </dgm:prSet>
      <dgm:spPr/>
    </dgm:pt>
  </dgm:ptLst>
  <dgm:cxnLst>
    <dgm:cxn modelId="{26672015-7E7F-404A-B82A-8272A7AEA17F}" srcId="{4AD3AF1A-7187-44A5-BB33-45D09E31AEDF}" destId="{71495CBD-F394-4E1A-B03B-CB588CC1297D}" srcOrd="3" destOrd="0" parTransId="{ACAB23C5-6477-4C1C-9B0B-56D6E5D21663}" sibTransId="{922E59D1-D835-4908-9E20-462F405A277E}"/>
    <dgm:cxn modelId="{3FDC241A-4EBC-460C-BEF3-959224CD1533}" srcId="{4AD3AF1A-7187-44A5-BB33-45D09E31AEDF}" destId="{4F037D98-EAF3-4BDF-8487-C5EA39270CC9}" srcOrd="1" destOrd="0" parTransId="{602DB2E4-CB9B-406A-94BA-2863C40F4EAE}" sibTransId="{26C4D9DE-16FB-49C3-9536-D5B9F7754804}"/>
    <dgm:cxn modelId="{B4D1A423-6D85-4250-8796-E219BB21D702}" type="presOf" srcId="{4F037D98-EAF3-4BDF-8487-C5EA39270CC9}" destId="{A258B08A-C9D5-4F45-926B-3E298DC897EC}" srcOrd="0" destOrd="0" presId="urn:microsoft.com/office/officeart/2018/2/layout/IconVerticalSolidList"/>
    <dgm:cxn modelId="{B036BB42-BD3C-42D4-B8C3-62C02370CFB4}" type="presOf" srcId="{9B39C952-7D83-43E4-92CC-D2E0ADEF9452}" destId="{1C3C5FAE-E519-4D03-A58C-45B482338F0C}" srcOrd="0" destOrd="0" presId="urn:microsoft.com/office/officeart/2018/2/layout/IconVerticalSolidList"/>
    <dgm:cxn modelId="{EB98BE43-3422-4217-9BF1-746AA8BBE3E5}" type="presOf" srcId="{2E554C9B-21AC-4302-9C65-D15DBCF1B0A2}" destId="{2C23BABE-5266-4F55-8F09-A411CFE94D28}" srcOrd="0" destOrd="0" presId="urn:microsoft.com/office/officeart/2018/2/layout/IconVerticalSolidList"/>
    <dgm:cxn modelId="{F91C7365-A220-48F0-B326-DCCFDC8C8C79}" srcId="{4AD3AF1A-7187-44A5-BB33-45D09E31AEDF}" destId="{9B39C952-7D83-43E4-92CC-D2E0ADEF9452}" srcOrd="0" destOrd="0" parTransId="{A839F348-2A2A-4701-8FF8-DFA7BB0CA0F3}" sibTransId="{BE59B186-6A60-4BEE-BA6D-84F5F1C48AAC}"/>
    <dgm:cxn modelId="{20F65447-743B-4034-8BE0-226C8D128250}" srcId="{4AD3AF1A-7187-44A5-BB33-45D09E31AEDF}" destId="{D627C0B8-8438-4AD7-B9C3-55C2C528EE5E}" srcOrd="5" destOrd="0" parTransId="{40734F2D-4567-458C-96C0-D142E7E9F73B}" sibTransId="{2A3ACC2B-EEEA-4A28-B9A3-C3113D6A84DA}"/>
    <dgm:cxn modelId="{5E8ED859-4CEF-4852-81C9-0560F26849D5}" srcId="{4AD3AF1A-7187-44A5-BB33-45D09E31AEDF}" destId="{FBDF322A-331B-4DF3-9E2C-79A40111A5C3}" srcOrd="2" destOrd="0" parTransId="{450EA65D-3F99-4F61-9A14-D164C69B98A8}" sibTransId="{A94706BD-0526-4363-8DAE-041C69D4EC1F}"/>
    <dgm:cxn modelId="{E4718E95-4E59-46EE-86B6-564FDCF20066}" type="presOf" srcId="{FBDF322A-331B-4DF3-9E2C-79A40111A5C3}" destId="{105CE68B-ADD1-4A89-97F3-9D57FF07D821}" srcOrd="0" destOrd="0" presId="urn:microsoft.com/office/officeart/2018/2/layout/IconVerticalSolidList"/>
    <dgm:cxn modelId="{D8579CA1-823F-4585-BB1A-3E4D51F37D0D}" srcId="{4AD3AF1A-7187-44A5-BB33-45D09E31AEDF}" destId="{2E554C9B-21AC-4302-9C65-D15DBCF1B0A2}" srcOrd="4" destOrd="0" parTransId="{4AA679E6-E26A-4766-9D74-3D924C114955}" sibTransId="{A864C31C-2811-4D83-B60F-6AD83BC34B29}"/>
    <dgm:cxn modelId="{3A550BC0-0CD4-4E31-B0F3-49265BF0A601}" type="presOf" srcId="{71495CBD-F394-4E1A-B03B-CB588CC1297D}" destId="{CBDFA2CE-0F62-4748-9EF7-739A0BCEF201}" srcOrd="0" destOrd="0" presId="urn:microsoft.com/office/officeart/2018/2/layout/IconVerticalSolidList"/>
    <dgm:cxn modelId="{A6BE25C8-188A-4246-919A-A6775D93F8D4}" type="presOf" srcId="{D627C0B8-8438-4AD7-B9C3-55C2C528EE5E}" destId="{72C6524F-39B8-41DD-AC69-286A9F9FED0A}" srcOrd="0" destOrd="0" presId="urn:microsoft.com/office/officeart/2018/2/layout/IconVerticalSolidList"/>
    <dgm:cxn modelId="{4B0989F5-0D5E-4872-84E3-076596B9A964}" type="presOf" srcId="{4AD3AF1A-7187-44A5-BB33-45D09E31AEDF}" destId="{DCE4392C-BB09-43B7-9925-3D48DF35476E}" srcOrd="0" destOrd="0" presId="urn:microsoft.com/office/officeart/2018/2/layout/IconVerticalSolidList"/>
    <dgm:cxn modelId="{5B780D8A-051D-491C-9C17-799CCC5B6482}" type="presParOf" srcId="{DCE4392C-BB09-43B7-9925-3D48DF35476E}" destId="{C2CE24C0-9548-42D5-A6D6-D2E18E5F4F46}" srcOrd="0" destOrd="0" presId="urn:microsoft.com/office/officeart/2018/2/layout/IconVerticalSolidList"/>
    <dgm:cxn modelId="{5D6B5113-A76C-4FBF-AD33-A8DF3915A338}" type="presParOf" srcId="{C2CE24C0-9548-42D5-A6D6-D2E18E5F4F46}" destId="{148B0DBD-213F-4F7F-9BA1-CCD79724AD98}" srcOrd="0" destOrd="0" presId="urn:microsoft.com/office/officeart/2018/2/layout/IconVerticalSolidList"/>
    <dgm:cxn modelId="{3394905E-06BE-4544-B8DC-018342286485}" type="presParOf" srcId="{C2CE24C0-9548-42D5-A6D6-D2E18E5F4F46}" destId="{9B476D44-819F-4D71-BAE2-0475BFB06CED}" srcOrd="1" destOrd="0" presId="urn:microsoft.com/office/officeart/2018/2/layout/IconVerticalSolidList"/>
    <dgm:cxn modelId="{2757E33C-15A0-4915-9943-A2A8A0DB5AF0}" type="presParOf" srcId="{C2CE24C0-9548-42D5-A6D6-D2E18E5F4F46}" destId="{298F47BB-7969-4F4F-A621-44CE8DFCD5CC}" srcOrd="2" destOrd="0" presId="urn:microsoft.com/office/officeart/2018/2/layout/IconVerticalSolidList"/>
    <dgm:cxn modelId="{D6CE4A65-AA04-48A6-9EE8-FEDF8A10EFB6}" type="presParOf" srcId="{C2CE24C0-9548-42D5-A6D6-D2E18E5F4F46}" destId="{1C3C5FAE-E519-4D03-A58C-45B482338F0C}" srcOrd="3" destOrd="0" presId="urn:microsoft.com/office/officeart/2018/2/layout/IconVerticalSolidList"/>
    <dgm:cxn modelId="{CE3CE439-C2C5-4663-8A65-D81D2532B7B0}" type="presParOf" srcId="{DCE4392C-BB09-43B7-9925-3D48DF35476E}" destId="{F225752F-BD55-43A1-8C84-14FBBC7ECD4D}" srcOrd="1" destOrd="0" presId="urn:microsoft.com/office/officeart/2018/2/layout/IconVerticalSolidList"/>
    <dgm:cxn modelId="{5A2C359C-3BA7-4F98-90D3-4AF328776374}" type="presParOf" srcId="{DCE4392C-BB09-43B7-9925-3D48DF35476E}" destId="{B37076E1-59B8-4B3C-A41A-5FD36C5EEB5B}" srcOrd="2" destOrd="0" presId="urn:microsoft.com/office/officeart/2018/2/layout/IconVerticalSolidList"/>
    <dgm:cxn modelId="{2CA50ED9-C420-49FD-AAE7-A28D63E620A9}" type="presParOf" srcId="{B37076E1-59B8-4B3C-A41A-5FD36C5EEB5B}" destId="{8C8D06FB-4645-457A-BD59-675A456BA1F0}" srcOrd="0" destOrd="0" presId="urn:microsoft.com/office/officeart/2018/2/layout/IconVerticalSolidList"/>
    <dgm:cxn modelId="{D7CC5A3E-6CA4-4FDD-961E-FD2505EAE976}" type="presParOf" srcId="{B37076E1-59B8-4B3C-A41A-5FD36C5EEB5B}" destId="{D6750657-19C9-4776-AEF3-8985AF78442B}" srcOrd="1" destOrd="0" presId="urn:microsoft.com/office/officeart/2018/2/layout/IconVerticalSolidList"/>
    <dgm:cxn modelId="{3126048A-116B-4E9E-B986-8D8C32CAC473}" type="presParOf" srcId="{B37076E1-59B8-4B3C-A41A-5FD36C5EEB5B}" destId="{25A23B67-CCD0-4CDA-981D-0E75F8E85274}" srcOrd="2" destOrd="0" presId="urn:microsoft.com/office/officeart/2018/2/layout/IconVerticalSolidList"/>
    <dgm:cxn modelId="{781F941B-3053-47D4-AB00-5F78267796B9}" type="presParOf" srcId="{B37076E1-59B8-4B3C-A41A-5FD36C5EEB5B}" destId="{A258B08A-C9D5-4F45-926B-3E298DC897EC}" srcOrd="3" destOrd="0" presId="urn:microsoft.com/office/officeart/2018/2/layout/IconVerticalSolidList"/>
    <dgm:cxn modelId="{4EB938E4-52F5-4D08-8A5D-A297F461EFAD}" type="presParOf" srcId="{DCE4392C-BB09-43B7-9925-3D48DF35476E}" destId="{723BE1BF-7222-48E4-979F-FC59208A8A4B}" srcOrd="3" destOrd="0" presId="urn:microsoft.com/office/officeart/2018/2/layout/IconVerticalSolidList"/>
    <dgm:cxn modelId="{6E1CB3C3-AF18-431B-AECC-B6C922F29440}" type="presParOf" srcId="{DCE4392C-BB09-43B7-9925-3D48DF35476E}" destId="{2B06EA53-6674-464C-AF45-93BA9B25D19B}" srcOrd="4" destOrd="0" presId="urn:microsoft.com/office/officeart/2018/2/layout/IconVerticalSolidList"/>
    <dgm:cxn modelId="{05109CBA-BCD3-48AF-9A6B-710BAD045925}" type="presParOf" srcId="{2B06EA53-6674-464C-AF45-93BA9B25D19B}" destId="{6BCEE4C9-D545-496C-BCB7-A65931E5B2A6}" srcOrd="0" destOrd="0" presId="urn:microsoft.com/office/officeart/2018/2/layout/IconVerticalSolidList"/>
    <dgm:cxn modelId="{3AA221D1-E9FB-49C8-9369-7362600985E6}" type="presParOf" srcId="{2B06EA53-6674-464C-AF45-93BA9B25D19B}" destId="{410B99BC-B6FC-41D2-94C3-420462A528CA}" srcOrd="1" destOrd="0" presId="urn:microsoft.com/office/officeart/2018/2/layout/IconVerticalSolidList"/>
    <dgm:cxn modelId="{A7A07E76-339F-40A3-B062-4722C7D1F194}" type="presParOf" srcId="{2B06EA53-6674-464C-AF45-93BA9B25D19B}" destId="{431D420D-ED77-4E01-95C6-52B2A324E99E}" srcOrd="2" destOrd="0" presId="urn:microsoft.com/office/officeart/2018/2/layout/IconVerticalSolidList"/>
    <dgm:cxn modelId="{4CA52C99-FE97-494A-A95F-C43DC1738952}" type="presParOf" srcId="{2B06EA53-6674-464C-AF45-93BA9B25D19B}" destId="{105CE68B-ADD1-4A89-97F3-9D57FF07D821}" srcOrd="3" destOrd="0" presId="urn:microsoft.com/office/officeart/2018/2/layout/IconVerticalSolidList"/>
    <dgm:cxn modelId="{6D20ECF1-6E4B-4B73-8E6E-4F9F4EAB1C9C}" type="presParOf" srcId="{DCE4392C-BB09-43B7-9925-3D48DF35476E}" destId="{5481C59B-D464-4961-9D8D-072F24D89505}" srcOrd="5" destOrd="0" presId="urn:microsoft.com/office/officeart/2018/2/layout/IconVerticalSolidList"/>
    <dgm:cxn modelId="{991B967D-EABC-4CC7-8DED-D91C2DCFE2D2}" type="presParOf" srcId="{DCE4392C-BB09-43B7-9925-3D48DF35476E}" destId="{2C15A85B-870B-42DE-ADCB-957858E0DAF0}" srcOrd="6" destOrd="0" presId="urn:microsoft.com/office/officeart/2018/2/layout/IconVerticalSolidList"/>
    <dgm:cxn modelId="{96184DF5-DAB3-494A-A568-EB3D891A2EC3}" type="presParOf" srcId="{2C15A85B-870B-42DE-ADCB-957858E0DAF0}" destId="{B7C70140-B8D8-41B1-B216-A4DC47DDAB82}" srcOrd="0" destOrd="0" presId="urn:microsoft.com/office/officeart/2018/2/layout/IconVerticalSolidList"/>
    <dgm:cxn modelId="{75542E59-F0A4-4BD8-8D86-D62371DC3D81}" type="presParOf" srcId="{2C15A85B-870B-42DE-ADCB-957858E0DAF0}" destId="{0FB99BC5-1C87-40B3-8969-0E7DF03A6EB3}" srcOrd="1" destOrd="0" presId="urn:microsoft.com/office/officeart/2018/2/layout/IconVerticalSolidList"/>
    <dgm:cxn modelId="{878D6CDF-A997-45FE-8337-EE15779E98A1}" type="presParOf" srcId="{2C15A85B-870B-42DE-ADCB-957858E0DAF0}" destId="{A0FA0ACA-38CF-467F-953F-6E0FC9C612D9}" srcOrd="2" destOrd="0" presId="urn:microsoft.com/office/officeart/2018/2/layout/IconVerticalSolidList"/>
    <dgm:cxn modelId="{A273FF69-A613-4605-98A7-9CE3417B967E}" type="presParOf" srcId="{2C15A85B-870B-42DE-ADCB-957858E0DAF0}" destId="{CBDFA2CE-0F62-4748-9EF7-739A0BCEF201}" srcOrd="3" destOrd="0" presId="urn:microsoft.com/office/officeart/2018/2/layout/IconVerticalSolidList"/>
    <dgm:cxn modelId="{43420BB6-178E-44CC-A594-D389007DDB5D}" type="presParOf" srcId="{DCE4392C-BB09-43B7-9925-3D48DF35476E}" destId="{F0D4ACC6-CD8B-477D-B30E-6448D615D5C0}" srcOrd="7" destOrd="0" presId="urn:microsoft.com/office/officeart/2018/2/layout/IconVerticalSolidList"/>
    <dgm:cxn modelId="{924A9729-9885-46B6-8301-FB909F33E89E}" type="presParOf" srcId="{DCE4392C-BB09-43B7-9925-3D48DF35476E}" destId="{B67A26C5-47FA-4D9D-92AF-D91989557EFE}" srcOrd="8" destOrd="0" presId="urn:microsoft.com/office/officeart/2018/2/layout/IconVerticalSolidList"/>
    <dgm:cxn modelId="{5A15C5F9-B316-4578-AE2A-5C2D4B1D3BB8}" type="presParOf" srcId="{B67A26C5-47FA-4D9D-92AF-D91989557EFE}" destId="{9416072E-BFBD-471E-9ECB-D857CF3631DD}" srcOrd="0" destOrd="0" presId="urn:microsoft.com/office/officeart/2018/2/layout/IconVerticalSolidList"/>
    <dgm:cxn modelId="{E81CD8C7-18CB-4522-9EFF-82E04D432944}" type="presParOf" srcId="{B67A26C5-47FA-4D9D-92AF-D91989557EFE}" destId="{19184836-BE04-4933-8ED8-D7A098F27E03}" srcOrd="1" destOrd="0" presId="urn:microsoft.com/office/officeart/2018/2/layout/IconVerticalSolidList"/>
    <dgm:cxn modelId="{0390AC93-4A0B-4545-A2B3-2F558999C435}" type="presParOf" srcId="{B67A26C5-47FA-4D9D-92AF-D91989557EFE}" destId="{4C498B85-BDF1-4839-8E8B-22951F8F0440}" srcOrd="2" destOrd="0" presId="urn:microsoft.com/office/officeart/2018/2/layout/IconVerticalSolidList"/>
    <dgm:cxn modelId="{7F83180C-9E98-4346-B7BD-4FE32DC12A71}" type="presParOf" srcId="{B67A26C5-47FA-4D9D-92AF-D91989557EFE}" destId="{2C23BABE-5266-4F55-8F09-A411CFE94D28}" srcOrd="3" destOrd="0" presId="urn:microsoft.com/office/officeart/2018/2/layout/IconVerticalSolidList"/>
    <dgm:cxn modelId="{6E432827-81EE-49D9-BB4E-CD2B4CA06BEA}" type="presParOf" srcId="{DCE4392C-BB09-43B7-9925-3D48DF35476E}" destId="{0A3F085D-6E84-43DA-BD1D-D65C064F0593}" srcOrd="9" destOrd="0" presId="urn:microsoft.com/office/officeart/2018/2/layout/IconVerticalSolidList"/>
    <dgm:cxn modelId="{D26E28ED-92BB-4F42-A7D7-650715F1E5C5}" type="presParOf" srcId="{DCE4392C-BB09-43B7-9925-3D48DF35476E}" destId="{CD5B48DE-5382-429A-9652-BDB8FF80F88A}" srcOrd="10" destOrd="0" presId="urn:microsoft.com/office/officeart/2018/2/layout/IconVerticalSolidList"/>
    <dgm:cxn modelId="{F9F9DBDA-F95F-49FF-95D9-662191016F70}" type="presParOf" srcId="{CD5B48DE-5382-429A-9652-BDB8FF80F88A}" destId="{5596A42A-7911-4850-9708-6A2DD40CF012}" srcOrd="0" destOrd="0" presId="urn:microsoft.com/office/officeart/2018/2/layout/IconVerticalSolidList"/>
    <dgm:cxn modelId="{DD83FAEB-95B7-49F1-8ECD-0EF6651D0012}" type="presParOf" srcId="{CD5B48DE-5382-429A-9652-BDB8FF80F88A}" destId="{5F5D99C6-9C06-46F3-9E9E-F8B383B6831E}" srcOrd="1" destOrd="0" presId="urn:microsoft.com/office/officeart/2018/2/layout/IconVerticalSolidList"/>
    <dgm:cxn modelId="{9821892A-D49E-405B-A738-00E8D4062DC5}" type="presParOf" srcId="{CD5B48DE-5382-429A-9652-BDB8FF80F88A}" destId="{89DDA8EF-E1B5-453E-9F83-7C6EAD4EA810}" srcOrd="2" destOrd="0" presId="urn:microsoft.com/office/officeart/2018/2/layout/IconVerticalSolidList"/>
    <dgm:cxn modelId="{81E10485-59EA-40D5-AB2F-297F5A4A573F}" type="presParOf" srcId="{CD5B48DE-5382-429A-9652-BDB8FF80F88A}" destId="{72C6524F-39B8-41DD-AC69-286A9F9FED0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F8D857-7486-43A4-A7A8-30DFD72DCFA4}"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89E2B65A-3B8B-42C9-A85E-9CD39DF8A84A}">
      <dgm:prSet custT="1"/>
      <dgm:spPr/>
      <dgm:t>
        <a:bodyPr/>
        <a:lstStyle/>
        <a:p>
          <a:r>
            <a:rPr lang="en-US" sz="2000" dirty="0">
              <a:latin typeface="Amasis MT Pro" panose="02040504050005020304" pitchFamily="18" charset="0"/>
            </a:rPr>
            <a:t>With the development of Big Data technology, graphics computing is applied to all kinds of fields. For example, an entire social network is a graph in which the user is the vertex of the graph, and the relationship between the user and another user is regarded as the edge. As can be seen from the above example, as a storage or presentation form in a specific application, how to mine the knowledge contained in a graph by quickly traversing the vertices in the graph is a research hotspot in the field of graphics computing. </a:t>
          </a:r>
        </a:p>
      </dgm:t>
    </dgm:pt>
    <dgm:pt modelId="{3BB3144A-1C6E-4BD7-A524-83128A173C6C}" type="parTrans" cxnId="{1D3F78F8-F80E-4372-932A-16EC5813E7C0}">
      <dgm:prSet/>
      <dgm:spPr/>
      <dgm:t>
        <a:bodyPr/>
        <a:lstStyle/>
        <a:p>
          <a:endParaRPr lang="en-US"/>
        </a:p>
      </dgm:t>
    </dgm:pt>
    <dgm:pt modelId="{3290027F-C600-4A46-BE68-D2203881B74E}" type="sibTrans" cxnId="{1D3F78F8-F80E-4372-932A-16EC5813E7C0}">
      <dgm:prSet/>
      <dgm:spPr/>
      <dgm:t>
        <a:bodyPr/>
        <a:lstStyle/>
        <a:p>
          <a:endParaRPr lang="en-US"/>
        </a:p>
      </dgm:t>
    </dgm:pt>
    <dgm:pt modelId="{06440186-EFF9-4526-B5FF-ED0177540613}">
      <dgm:prSet/>
      <dgm:spPr/>
      <dgm:t>
        <a:bodyPr/>
        <a:lstStyle/>
        <a:p>
          <a:r>
            <a:rPr lang="en-US" dirty="0">
              <a:latin typeface="Amasis MT Pro" panose="02040504050005020304" pitchFamily="18" charset="0"/>
            </a:rPr>
            <a:t>Traversing all the vertices in the graph and repeating is an important application direction in graph-vertex traversal. Traversing all the vertices in the graph is a classical traveling-salesman problem (TSP) in the shortest time. It is well known that TSP is an NP-hard problem .To solve the problem, besides traditional backtracking algorithms, branch-and-bound algorithms, and greedy </a:t>
          </a:r>
          <a:r>
            <a:rPr lang="en-IN" dirty="0">
              <a:latin typeface="Amasis MT Pro" panose="02040504050005020304" pitchFamily="18" charset="0"/>
            </a:rPr>
            <a:t>algorithms, we mainly use heuristic search algorithms to optimize. These heuristic algorithms include the simulated annealing algorithm, tabu-search algorithm, ant-colony optimization algorithm ,and genetic algorithm.</a:t>
          </a:r>
          <a:endParaRPr lang="en-US" dirty="0">
            <a:latin typeface="Amasis MT Pro" panose="02040504050005020304" pitchFamily="18" charset="0"/>
          </a:endParaRPr>
        </a:p>
      </dgm:t>
    </dgm:pt>
    <dgm:pt modelId="{4D36E43F-014B-4CA0-B833-2A5BA28490F7}" type="parTrans" cxnId="{282F5E54-CF01-405F-ABF8-26BB3EBD1DCA}">
      <dgm:prSet/>
      <dgm:spPr/>
      <dgm:t>
        <a:bodyPr/>
        <a:lstStyle/>
        <a:p>
          <a:endParaRPr lang="en-US"/>
        </a:p>
      </dgm:t>
    </dgm:pt>
    <dgm:pt modelId="{7DD157B7-B3AD-44D6-BA13-209D9F757A5D}" type="sibTrans" cxnId="{282F5E54-CF01-405F-ABF8-26BB3EBD1DCA}">
      <dgm:prSet/>
      <dgm:spPr/>
      <dgm:t>
        <a:bodyPr/>
        <a:lstStyle/>
        <a:p>
          <a:endParaRPr lang="en-US"/>
        </a:p>
      </dgm:t>
    </dgm:pt>
    <dgm:pt modelId="{424D1B8E-AF1F-42DD-A2DE-3AD02BFCFE7C}" type="pres">
      <dgm:prSet presAssocID="{48F8D857-7486-43A4-A7A8-30DFD72DCFA4}" presName="vert0" presStyleCnt="0">
        <dgm:presLayoutVars>
          <dgm:dir/>
          <dgm:animOne val="branch"/>
          <dgm:animLvl val="lvl"/>
        </dgm:presLayoutVars>
      </dgm:prSet>
      <dgm:spPr/>
    </dgm:pt>
    <dgm:pt modelId="{27000634-200B-4A9A-948C-37E538BD7F98}" type="pres">
      <dgm:prSet presAssocID="{89E2B65A-3B8B-42C9-A85E-9CD39DF8A84A}" presName="thickLine" presStyleLbl="alignNode1" presStyleIdx="0" presStyleCnt="2"/>
      <dgm:spPr/>
    </dgm:pt>
    <dgm:pt modelId="{CC8F4236-7914-4B2B-9C7B-D3392E1AF828}" type="pres">
      <dgm:prSet presAssocID="{89E2B65A-3B8B-42C9-A85E-9CD39DF8A84A}" presName="horz1" presStyleCnt="0"/>
      <dgm:spPr/>
    </dgm:pt>
    <dgm:pt modelId="{5FA651BE-45BF-44C0-8271-DD16EC64E78A}" type="pres">
      <dgm:prSet presAssocID="{89E2B65A-3B8B-42C9-A85E-9CD39DF8A84A}" presName="tx1" presStyleLbl="revTx" presStyleIdx="0" presStyleCnt="2"/>
      <dgm:spPr/>
    </dgm:pt>
    <dgm:pt modelId="{46729F27-40FB-4E60-A960-D0D164610C66}" type="pres">
      <dgm:prSet presAssocID="{89E2B65A-3B8B-42C9-A85E-9CD39DF8A84A}" presName="vert1" presStyleCnt="0"/>
      <dgm:spPr/>
    </dgm:pt>
    <dgm:pt modelId="{89115ACB-6EFE-4001-B2F4-F1051B78D8EB}" type="pres">
      <dgm:prSet presAssocID="{06440186-EFF9-4526-B5FF-ED0177540613}" presName="thickLine" presStyleLbl="alignNode1" presStyleIdx="1" presStyleCnt="2"/>
      <dgm:spPr/>
    </dgm:pt>
    <dgm:pt modelId="{AC391A3D-EA0B-472F-8F6F-F2416BD581A9}" type="pres">
      <dgm:prSet presAssocID="{06440186-EFF9-4526-B5FF-ED0177540613}" presName="horz1" presStyleCnt="0"/>
      <dgm:spPr/>
    </dgm:pt>
    <dgm:pt modelId="{A2967331-13AF-4956-8BDC-23D0903FCD09}" type="pres">
      <dgm:prSet presAssocID="{06440186-EFF9-4526-B5FF-ED0177540613}" presName="tx1" presStyleLbl="revTx" presStyleIdx="1" presStyleCnt="2" custScaleY="97518" custLinFactNeighborY="3082"/>
      <dgm:spPr/>
    </dgm:pt>
    <dgm:pt modelId="{73D7A05B-FFBE-4BBE-AD5A-D52F677D3916}" type="pres">
      <dgm:prSet presAssocID="{06440186-EFF9-4526-B5FF-ED0177540613}" presName="vert1" presStyleCnt="0"/>
      <dgm:spPr/>
    </dgm:pt>
  </dgm:ptLst>
  <dgm:cxnLst>
    <dgm:cxn modelId="{CD57BE14-307C-4FFC-988B-0EEFEFAB9019}" type="presOf" srcId="{89E2B65A-3B8B-42C9-A85E-9CD39DF8A84A}" destId="{5FA651BE-45BF-44C0-8271-DD16EC64E78A}" srcOrd="0" destOrd="0" presId="urn:microsoft.com/office/officeart/2008/layout/LinedList"/>
    <dgm:cxn modelId="{282F5E54-CF01-405F-ABF8-26BB3EBD1DCA}" srcId="{48F8D857-7486-43A4-A7A8-30DFD72DCFA4}" destId="{06440186-EFF9-4526-B5FF-ED0177540613}" srcOrd="1" destOrd="0" parTransId="{4D36E43F-014B-4CA0-B833-2A5BA28490F7}" sibTransId="{7DD157B7-B3AD-44D6-BA13-209D9F757A5D}"/>
    <dgm:cxn modelId="{98B38FAF-8D80-4B6B-BAE3-295DEBAA8AB6}" type="presOf" srcId="{06440186-EFF9-4526-B5FF-ED0177540613}" destId="{A2967331-13AF-4956-8BDC-23D0903FCD09}" srcOrd="0" destOrd="0" presId="urn:microsoft.com/office/officeart/2008/layout/LinedList"/>
    <dgm:cxn modelId="{B99336EA-5479-49F9-8237-2F8058607C74}" type="presOf" srcId="{48F8D857-7486-43A4-A7A8-30DFD72DCFA4}" destId="{424D1B8E-AF1F-42DD-A2DE-3AD02BFCFE7C}" srcOrd="0" destOrd="0" presId="urn:microsoft.com/office/officeart/2008/layout/LinedList"/>
    <dgm:cxn modelId="{1D3F78F8-F80E-4372-932A-16EC5813E7C0}" srcId="{48F8D857-7486-43A4-A7A8-30DFD72DCFA4}" destId="{89E2B65A-3B8B-42C9-A85E-9CD39DF8A84A}" srcOrd="0" destOrd="0" parTransId="{3BB3144A-1C6E-4BD7-A524-83128A173C6C}" sibTransId="{3290027F-C600-4A46-BE68-D2203881B74E}"/>
    <dgm:cxn modelId="{F13EC43D-67D3-41D7-ADFE-CB364DF6FF67}" type="presParOf" srcId="{424D1B8E-AF1F-42DD-A2DE-3AD02BFCFE7C}" destId="{27000634-200B-4A9A-948C-37E538BD7F98}" srcOrd="0" destOrd="0" presId="urn:microsoft.com/office/officeart/2008/layout/LinedList"/>
    <dgm:cxn modelId="{9C1A7196-AB9F-4066-A6C2-2597D20B81AD}" type="presParOf" srcId="{424D1B8E-AF1F-42DD-A2DE-3AD02BFCFE7C}" destId="{CC8F4236-7914-4B2B-9C7B-D3392E1AF828}" srcOrd="1" destOrd="0" presId="urn:microsoft.com/office/officeart/2008/layout/LinedList"/>
    <dgm:cxn modelId="{38BD97FE-ABAE-4BF0-BEB8-BBCE85E169FA}" type="presParOf" srcId="{CC8F4236-7914-4B2B-9C7B-D3392E1AF828}" destId="{5FA651BE-45BF-44C0-8271-DD16EC64E78A}" srcOrd="0" destOrd="0" presId="urn:microsoft.com/office/officeart/2008/layout/LinedList"/>
    <dgm:cxn modelId="{7DD99554-4B88-4FE1-954E-1108A12E338D}" type="presParOf" srcId="{CC8F4236-7914-4B2B-9C7B-D3392E1AF828}" destId="{46729F27-40FB-4E60-A960-D0D164610C66}" srcOrd="1" destOrd="0" presId="urn:microsoft.com/office/officeart/2008/layout/LinedList"/>
    <dgm:cxn modelId="{CF882354-5BA0-4081-9616-23D45B4486A2}" type="presParOf" srcId="{424D1B8E-AF1F-42DD-A2DE-3AD02BFCFE7C}" destId="{89115ACB-6EFE-4001-B2F4-F1051B78D8EB}" srcOrd="2" destOrd="0" presId="urn:microsoft.com/office/officeart/2008/layout/LinedList"/>
    <dgm:cxn modelId="{F6FFCF2B-5047-4A53-A099-2B256601EBE1}" type="presParOf" srcId="{424D1B8E-AF1F-42DD-A2DE-3AD02BFCFE7C}" destId="{AC391A3D-EA0B-472F-8F6F-F2416BD581A9}" srcOrd="3" destOrd="0" presId="urn:microsoft.com/office/officeart/2008/layout/LinedList"/>
    <dgm:cxn modelId="{DC5D7726-AFDB-478F-80E5-B77B600A7B80}" type="presParOf" srcId="{AC391A3D-EA0B-472F-8F6F-F2416BD581A9}" destId="{A2967331-13AF-4956-8BDC-23D0903FCD09}" srcOrd="0" destOrd="0" presId="urn:microsoft.com/office/officeart/2008/layout/LinedList"/>
    <dgm:cxn modelId="{88735A8A-966A-4C60-9190-ED270429EBD0}" type="presParOf" srcId="{AC391A3D-EA0B-472F-8F6F-F2416BD581A9}" destId="{73D7A05B-FFBE-4BBE-AD5A-D52F677D391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6F1872F4-A030-4D64-A17C-72EA1ABBD62E}" type="pres">
      <dgm:prSet presAssocID="{CF9055CF-8DEB-4A02-949A-DE72B6AC5D37}" presName="Name0" presStyleCnt="0">
        <dgm:presLayoutVars>
          <dgm:dir/>
          <dgm:resizeHandles val="exact"/>
        </dgm:presLayoutVars>
      </dgm:prSet>
      <dgm:spPr/>
    </dgm:pt>
  </dgm:ptLst>
  <dgm:cxnLst>
    <dgm:cxn modelId="{24179AE2-AA7E-4702-A358-E95F80152CCA}" type="presOf" srcId="{CF9055CF-8DEB-4A02-949A-DE72B6AC5D37}" destId="{6F1872F4-A030-4D64-A17C-72EA1ABBD62E}" srcOrd="0"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8B0DBD-213F-4F7F-9BA1-CCD79724AD98}">
      <dsp:nvSpPr>
        <dsp:cNvPr id="0" name=""/>
        <dsp:cNvSpPr/>
      </dsp:nvSpPr>
      <dsp:spPr>
        <a:xfrm>
          <a:off x="0" y="1289"/>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476D44-819F-4D71-BAE2-0475BFB06CED}">
      <dsp:nvSpPr>
        <dsp:cNvPr id="0" name=""/>
        <dsp:cNvSpPr/>
      </dsp:nvSpPr>
      <dsp:spPr>
        <a:xfrm>
          <a:off x="166213" y="124919"/>
          <a:ext cx="302206" cy="3022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3C5FAE-E519-4D03-A58C-45B482338F0C}">
      <dsp:nvSpPr>
        <dsp:cNvPr id="0" name=""/>
        <dsp:cNvSpPr/>
      </dsp:nvSpPr>
      <dsp:spPr>
        <a:xfrm>
          <a:off x="634634" y="1289"/>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Introduction</a:t>
          </a:r>
        </a:p>
      </dsp:txBody>
      <dsp:txXfrm>
        <a:off x="634634" y="1289"/>
        <a:ext cx="8993997" cy="549466"/>
      </dsp:txXfrm>
    </dsp:sp>
    <dsp:sp modelId="{8C8D06FB-4645-457A-BD59-675A456BA1F0}">
      <dsp:nvSpPr>
        <dsp:cNvPr id="0" name=""/>
        <dsp:cNvSpPr/>
      </dsp:nvSpPr>
      <dsp:spPr>
        <a:xfrm>
          <a:off x="0" y="688122"/>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750657-19C9-4776-AEF3-8985AF78442B}">
      <dsp:nvSpPr>
        <dsp:cNvPr id="0" name=""/>
        <dsp:cNvSpPr/>
      </dsp:nvSpPr>
      <dsp:spPr>
        <a:xfrm>
          <a:off x="166213" y="811752"/>
          <a:ext cx="302206" cy="30220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58B08A-C9D5-4F45-926B-3E298DC897EC}">
      <dsp:nvSpPr>
        <dsp:cNvPr id="0" name=""/>
        <dsp:cNvSpPr/>
      </dsp:nvSpPr>
      <dsp:spPr>
        <a:xfrm>
          <a:off x="634634" y="688787"/>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Problem Statement</a:t>
          </a:r>
          <a:endParaRPr lang="en-US" sz="1900" kern="1200" dirty="0">
            <a:latin typeface="Amasis MT Pro" panose="02040504050005020304" pitchFamily="18" charset="0"/>
          </a:endParaRPr>
        </a:p>
      </dsp:txBody>
      <dsp:txXfrm>
        <a:off x="634634" y="688787"/>
        <a:ext cx="8993997" cy="549466"/>
      </dsp:txXfrm>
    </dsp:sp>
    <dsp:sp modelId="{6BCEE4C9-D545-496C-BCB7-A65931E5B2A6}">
      <dsp:nvSpPr>
        <dsp:cNvPr id="0" name=""/>
        <dsp:cNvSpPr/>
      </dsp:nvSpPr>
      <dsp:spPr>
        <a:xfrm>
          <a:off x="0" y="1374956"/>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0B99BC-B6FC-41D2-94C3-420462A528CA}">
      <dsp:nvSpPr>
        <dsp:cNvPr id="0" name=""/>
        <dsp:cNvSpPr/>
      </dsp:nvSpPr>
      <dsp:spPr>
        <a:xfrm>
          <a:off x="166213" y="1498586"/>
          <a:ext cx="302206" cy="30220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5CE68B-ADD1-4A89-97F3-9D57FF07D821}">
      <dsp:nvSpPr>
        <dsp:cNvPr id="0" name=""/>
        <dsp:cNvSpPr/>
      </dsp:nvSpPr>
      <dsp:spPr>
        <a:xfrm>
          <a:off x="634634" y="1374956"/>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endParaRPr lang="en-US" sz="2000" kern="1200" dirty="0">
            <a:latin typeface="Amasis MT Pro" panose="02040504050005020304" pitchFamily="18" charset="0"/>
          </a:endParaRPr>
        </a:p>
      </dsp:txBody>
      <dsp:txXfrm>
        <a:off x="634634" y="1374956"/>
        <a:ext cx="8993997" cy="549466"/>
      </dsp:txXfrm>
    </dsp:sp>
    <dsp:sp modelId="{B7C70140-B8D8-41B1-B216-A4DC47DDAB82}">
      <dsp:nvSpPr>
        <dsp:cNvPr id="0" name=""/>
        <dsp:cNvSpPr/>
      </dsp:nvSpPr>
      <dsp:spPr>
        <a:xfrm>
          <a:off x="0" y="2061789"/>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B99BC5-1C87-40B3-8969-0E7DF03A6EB3}">
      <dsp:nvSpPr>
        <dsp:cNvPr id="0" name=""/>
        <dsp:cNvSpPr/>
      </dsp:nvSpPr>
      <dsp:spPr>
        <a:xfrm>
          <a:off x="166213" y="2185419"/>
          <a:ext cx="302206" cy="30220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BDFA2CE-0F62-4748-9EF7-739A0BCEF201}">
      <dsp:nvSpPr>
        <dsp:cNvPr id="0" name=""/>
        <dsp:cNvSpPr/>
      </dsp:nvSpPr>
      <dsp:spPr>
        <a:xfrm>
          <a:off x="634634" y="2061789"/>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IN" sz="2000" kern="1200" dirty="0">
              <a:latin typeface="Amasis MT Pro" panose="02040504050005020304" pitchFamily="18" charset="0"/>
            </a:rPr>
            <a:t>GitHub commits </a:t>
          </a:r>
          <a:endParaRPr lang="en-US" sz="2000" kern="1200" dirty="0">
            <a:latin typeface="Amasis MT Pro" panose="02040504050005020304" pitchFamily="18" charset="0"/>
          </a:endParaRPr>
        </a:p>
      </dsp:txBody>
      <dsp:txXfrm>
        <a:off x="634634" y="2061789"/>
        <a:ext cx="8993997" cy="549466"/>
      </dsp:txXfrm>
    </dsp:sp>
    <dsp:sp modelId="{9416072E-BFBD-471E-9ECB-D857CF3631DD}">
      <dsp:nvSpPr>
        <dsp:cNvPr id="0" name=""/>
        <dsp:cNvSpPr/>
      </dsp:nvSpPr>
      <dsp:spPr>
        <a:xfrm>
          <a:off x="0" y="2748623"/>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184836-BE04-4933-8ED8-D7A098F27E03}">
      <dsp:nvSpPr>
        <dsp:cNvPr id="0" name=""/>
        <dsp:cNvSpPr/>
      </dsp:nvSpPr>
      <dsp:spPr>
        <a:xfrm>
          <a:off x="166213" y="2872253"/>
          <a:ext cx="302206" cy="302206"/>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23BABE-5266-4F55-8F09-A411CFE94D28}">
      <dsp:nvSpPr>
        <dsp:cNvPr id="0" name=""/>
        <dsp:cNvSpPr/>
      </dsp:nvSpPr>
      <dsp:spPr>
        <a:xfrm>
          <a:off x="634634" y="2748623"/>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IN" sz="2000" kern="1200" dirty="0">
              <a:latin typeface="Amasis MT Pro" panose="02040504050005020304" pitchFamily="18" charset="0"/>
            </a:rPr>
            <a:t>Work progress</a:t>
          </a:r>
          <a:endParaRPr lang="en-US" sz="2000" kern="1200" dirty="0">
            <a:latin typeface="Amasis MT Pro" panose="02040504050005020304" pitchFamily="18" charset="0"/>
          </a:endParaRPr>
        </a:p>
      </dsp:txBody>
      <dsp:txXfrm>
        <a:off x="634634" y="2748623"/>
        <a:ext cx="8993997" cy="549466"/>
      </dsp:txXfrm>
    </dsp:sp>
    <dsp:sp modelId="{5596A42A-7911-4850-9708-6A2DD40CF012}">
      <dsp:nvSpPr>
        <dsp:cNvPr id="0" name=""/>
        <dsp:cNvSpPr/>
      </dsp:nvSpPr>
      <dsp:spPr>
        <a:xfrm>
          <a:off x="0" y="3435456"/>
          <a:ext cx="9628632" cy="549466"/>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5D99C6-9C06-46F3-9E9E-F8B383B6831E}">
      <dsp:nvSpPr>
        <dsp:cNvPr id="0" name=""/>
        <dsp:cNvSpPr/>
      </dsp:nvSpPr>
      <dsp:spPr>
        <a:xfrm>
          <a:off x="166213" y="3559086"/>
          <a:ext cx="302206" cy="302206"/>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C6524F-39B8-41DD-AC69-286A9F9FED0A}">
      <dsp:nvSpPr>
        <dsp:cNvPr id="0" name=""/>
        <dsp:cNvSpPr/>
      </dsp:nvSpPr>
      <dsp:spPr>
        <a:xfrm>
          <a:off x="634634" y="3435456"/>
          <a:ext cx="8993997" cy="549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8152" tIns="58152" rIns="58152" bIns="58152" numCol="1" spcCol="1270" anchor="ctr" anchorCtr="0">
          <a:noAutofit/>
        </a:bodyPr>
        <a:lstStyle/>
        <a:p>
          <a:pPr marL="0" lvl="0" indent="0" algn="l" defTabSz="889000">
            <a:lnSpc>
              <a:spcPct val="90000"/>
            </a:lnSpc>
            <a:spcBef>
              <a:spcPct val="0"/>
            </a:spcBef>
            <a:spcAft>
              <a:spcPct val="35000"/>
            </a:spcAft>
            <a:buNone/>
          </a:pPr>
          <a:r>
            <a:rPr lang="en-IN" sz="2000" kern="1200" dirty="0">
              <a:latin typeface="Amasis MT Pro" panose="02040504050005020304" pitchFamily="18" charset="0"/>
            </a:rPr>
            <a:t>Alpha testing</a:t>
          </a:r>
          <a:endParaRPr lang="en-US" sz="2000" kern="1200" dirty="0">
            <a:latin typeface="Amasis MT Pro" panose="02040504050005020304" pitchFamily="18" charset="0"/>
          </a:endParaRPr>
        </a:p>
      </dsp:txBody>
      <dsp:txXfrm>
        <a:off x="634634" y="3435456"/>
        <a:ext cx="8993997" cy="54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000634-200B-4A9A-948C-37E538BD7F98}">
      <dsp:nvSpPr>
        <dsp:cNvPr id="0" name=""/>
        <dsp:cNvSpPr/>
      </dsp:nvSpPr>
      <dsp:spPr>
        <a:xfrm>
          <a:off x="0" y="1913"/>
          <a:ext cx="1027856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A651BE-45BF-44C0-8271-DD16EC64E78A}">
      <dsp:nvSpPr>
        <dsp:cNvPr id="0" name=""/>
        <dsp:cNvSpPr/>
      </dsp:nvSpPr>
      <dsp:spPr>
        <a:xfrm>
          <a:off x="0" y="1913"/>
          <a:ext cx="10278566" cy="23138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With the development of Big Data technology, graphics computing is applied to all kinds of fields. For example, an entire social network is a graph in which the user is the vertex of the graph, and the relationship between the user and another user is regarded as the edge. As can be seen from the above example, as a storage or presentation form in a specific application, how to mine the knowledge contained in a graph by quickly traversing the vertices in the graph is a research hotspot in the field of graphics computing. </a:t>
          </a:r>
        </a:p>
      </dsp:txBody>
      <dsp:txXfrm>
        <a:off x="0" y="1913"/>
        <a:ext cx="10278566" cy="2313818"/>
      </dsp:txXfrm>
    </dsp:sp>
    <dsp:sp modelId="{89115ACB-6EFE-4001-B2F4-F1051B78D8EB}">
      <dsp:nvSpPr>
        <dsp:cNvPr id="0" name=""/>
        <dsp:cNvSpPr/>
      </dsp:nvSpPr>
      <dsp:spPr>
        <a:xfrm>
          <a:off x="0" y="2315731"/>
          <a:ext cx="1027856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967331-13AF-4956-8BDC-23D0903FCD09}">
      <dsp:nvSpPr>
        <dsp:cNvPr id="0" name=""/>
        <dsp:cNvSpPr/>
      </dsp:nvSpPr>
      <dsp:spPr>
        <a:xfrm>
          <a:off x="0" y="2317645"/>
          <a:ext cx="10278566" cy="22563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Amasis MT Pro" panose="02040504050005020304" pitchFamily="18" charset="0"/>
            </a:rPr>
            <a:t>Traversing all the vertices in the graph and repeating is an important application direction in graph-vertex traversal. Traversing all the vertices in the graph is a classical traveling-salesman problem (TSP) in the shortest time. It is well known that TSP is an NP-hard problem .To solve the problem, besides traditional backtracking algorithms, branch-and-bound algorithms, and greedy </a:t>
          </a:r>
          <a:r>
            <a:rPr lang="en-IN" sz="2000" kern="1200" dirty="0">
              <a:latin typeface="Amasis MT Pro" panose="02040504050005020304" pitchFamily="18" charset="0"/>
            </a:rPr>
            <a:t>algorithms, we mainly use heuristic search algorithms to optimize. These heuristic algorithms include the simulated annealing algorithm, tabu-search algorithm, ant-colony optimization algorithm ,and genetic algorithm.</a:t>
          </a:r>
          <a:endParaRPr lang="en-US" sz="2000" kern="1200" dirty="0">
            <a:latin typeface="Amasis MT Pro" panose="02040504050005020304" pitchFamily="18" charset="0"/>
          </a:endParaRPr>
        </a:p>
      </dsp:txBody>
      <dsp:txXfrm>
        <a:off x="0" y="2317645"/>
        <a:ext cx="10278566" cy="225638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4/4/2022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jpg>
</file>

<file path=ppt/media/image20.png>
</file>

<file path=ppt/media/image21.png>
</file>

<file path=ppt/media/image22.jp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4/4/2022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4/4/2022</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4/4/2022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4/4/2022</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4/4/2022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4/4/2022</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4/4/2022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4/4/2022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4/4/2022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4/4/2022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4/4/2022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4/4/2022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4/4/2022</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hyperlink" Target="https://www.maxpixel.net/Label-Thank-You-Pen-Feedback-Paper-Business-Card-6076178" TargetMode="External"/><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7.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Travelling Salesman optimization problem Using Simulated Annealing</a:t>
            </a:r>
          </a:p>
        </p:txBody>
      </p:sp>
      <p:sp>
        <p:nvSpPr>
          <p:cNvPr id="3" name="Subtitle 2"/>
          <p:cNvSpPr>
            <a:spLocks noGrp="1"/>
          </p:cNvSpPr>
          <p:nvPr>
            <p:ph type="subTitle" idx="1"/>
          </p:nvPr>
        </p:nvSpPr>
        <p:spPr>
          <a:xfrm>
            <a:off x="3175199" y="4456590"/>
            <a:ext cx="9016800" cy="1012056"/>
          </a:xfrm>
        </p:spPr>
        <p:txBody>
          <a:bodyPr>
            <a:normAutofit fontScale="92500" lnSpcReduction="10000"/>
          </a:bodyPr>
          <a:lstStyle/>
          <a:p>
            <a:pPr algn="ctr" fontAlgn="base"/>
            <a:r>
              <a:rPr lang="en-US" sz="1300" i="0" u="none" strike="noStrike" dirty="0">
                <a:solidFill>
                  <a:srgbClr val="FFFFFF"/>
                </a:solidFill>
                <a:effectLst/>
                <a:latin typeface="Amasis MT Pro" panose="02040504050005020304" pitchFamily="18" charset="0"/>
              </a:rPr>
              <a:t>TEAM MEMBERS:</a:t>
            </a:r>
            <a:r>
              <a:rPr lang="en-US" sz="100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S.J SUMANTH        (2010030377)</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K. SREEVARUN      (2010030451)</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E. PAVAN SAI          (2010030538)</a:t>
            </a:r>
            <a:r>
              <a:rPr lang="en-US" sz="1400" b="0" i="0" dirty="0">
                <a:solidFill>
                  <a:srgbClr val="FFFFFF"/>
                </a:solidFill>
                <a:effectLst/>
                <a:latin typeface="Amasis MT Pro" panose="02040504050005020304" pitchFamily="18" charset="0"/>
              </a:rPr>
              <a:t>​</a:t>
            </a:r>
          </a:p>
          <a:p>
            <a:pPr indent="-228600" algn="l" fontAlgn="base">
              <a:buFont typeface="Arial" panose="020B0604020202020204" pitchFamily="34" charset="0"/>
              <a:buChar char="•"/>
            </a:pPr>
            <a:r>
              <a:rPr lang="en-US" sz="1400" b="0" i="0" u="none" strike="noStrike" dirty="0">
                <a:solidFill>
                  <a:srgbClr val="FFFFFF"/>
                </a:solidFill>
                <a:effectLst/>
                <a:latin typeface="Amasis MT Pro" panose="02040504050005020304" pitchFamily="18" charset="0"/>
              </a:rPr>
              <a:t>E. SHIVA GOUD     (2010030542)</a:t>
            </a:r>
            <a:endParaRPr lang="en-US" sz="1400"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Algerian" panose="04020705040A02060702" pitchFamily="82" charset="0"/>
              </a:rPr>
              <a:t>ALPHA TESTING</a:t>
            </a:r>
            <a:endParaRPr lang="en-US" dirty="0">
              <a:latin typeface="Algerian" panose="04020705040A02060702" pitchFamily="82" charset="0"/>
            </a:endParaRPr>
          </a:p>
        </p:txBody>
      </p:sp>
      <p:pic>
        <p:nvPicPr>
          <p:cNvPr id="3" name="Picture 2">
            <a:extLst>
              <a:ext uri="{FF2B5EF4-FFF2-40B4-BE49-F238E27FC236}">
                <a16:creationId xmlns:a16="http://schemas.microsoft.com/office/drawing/2014/main" id="{6FD571DB-8F93-4125-B0FA-A253CCE95801}"/>
              </a:ext>
            </a:extLst>
          </p:cNvPr>
          <p:cNvPicPr>
            <a:picLocks noChangeAspect="1"/>
          </p:cNvPicPr>
          <p:nvPr/>
        </p:nvPicPr>
        <p:blipFill>
          <a:blip r:embed="rId2"/>
          <a:stretch>
            <a:fillRect/>
          </a:stretch>
        </p:blipFill>
        <p:spPr>
          <a:xfrm>
            <a:off x="277906" y="1900518"/>
            <a:ext cx="11600330" cy="4876800"/>
          </a:xfrm>
          <a:prstGeom prst="rect">
            <a:avLst/>
          </a:prstGeom>
        </p:spPr>
      </p:pic>
    </p:spTree>
    <p:extLst>
      <p:ext uri="{BB962C8B-B14F-4D97-AF65-F5344CB8AC3E}">
        <p14:creationId xmlns:p14="http://schemas.microsoft.com/office/powerpoint/2010/main" val="15278882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Algerian" panose="04020705040A02060702" pitchFamily="82" charset="0"/>
              </a:rPr>
              <a:t>ALPHA TESTING</a:t>
            </a:r>
            <a:endParaRPr lang="en-US" dirty="0">
              <a:latin typeface="Algerian" panose="04020705040A02060702" pitchFamily="82" charset="0"/>
            </a:endParaRPr>
          </a:p>
        </p:txBody>
      </p:sp>
      <p:pic>
        <p:nvPicPr>
          <p:cNvPr id="7" name="Picture 6">
            <a:extLst>
              <a:ext uri="{FF2B5EF4-FFF2-40B4-BE49-F238E27FC236}">
                <a16:creationId xmlns:a16="http://schemas.microsoft.com/office/drawing/2014/main" id="{A512CF44-13BB-4975-B8D2-8FA3909E4326}"/>
              </a:ext>
            </a:extLst>
          </p:cNvPr>
          <p:cNvPicPr>
            <a:picLocks noChangeAspect="1"/>
          </p:cNvPicPr>
          <p:nvPr/>
        </p:nvPicPr>
        <p:blipFill>
          <a:blip r:embed="rId2"/>
          <a:stretch>
            <a:fillRect/>
          </a:stretch>
        </p:blipFill>
        <p:spPr>
          <a:xfrm>
            <a:off x="618566" y="1909481"/>
            <a:ext cx="11017622" cy="4847227"/>
          </a:xfrm>
          <a:prstGeom prst="rect">
            <a:avLst/>
          </a:prstGeom>
        </p:spPr>
      </p:pic>
    </p:spTree>
    <p:extLst>
      <p:ext uri="{BB962C8B-B14F-4D97-AF65-F5344CB8AC3E}">
        <p14:creationId xmlns:p14="http://schemas.microsoft.com/office/powerpoint/2010/main" val="17355510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4322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280160" y="466343"/>
            <a:ext cx="9628632" cy="1362113"/>
          </a:xfrm>
        </p:spPr>
        <p:txBody>
          <a:bodyPr anchor="ctr">
            <a:normAutofit/>
          </a:bodyPr>
          <a:lstStyle/>
          <a:p>
            <a:r>
              <a:rPr lang="en-US" sz="4800" dirty="0">
                <a:latin typeface="Algerian" panose="04020705040A02060702" pitchFamily="82" charset="0"/>
              </a:rPr>
              <a:t>Outline</a:t>
            </a:r>
          </a:p>
        </p:txBody>
      </p:sp>
      <p:graphicFrame>
        <p:nvGraphicFramePr>
          <p:cNvPr id="16" name="Content Placeholder 2">
            <a:extLst>
              <a:ext uri="{FF2B5EF4-FFF2-40B4-BE49-F238E27FC236}">
                <a16:creationId xmlns:a16="http://schemas.microsoft.com/office/drawing/2014/main" id="{F7B308CF-91D6-41E6-8874-C41F2F148AB8}"/>
              </a:ext>
            </a:extLst>
          </p:cNvPr>
          <p:cNvGraphicFramePr>
            <a:graphicFrameLocks noGrp="1"/>
          </p:cNvGraphicFramePr>
          <p:nvPr>
            <p:ph idx="1"/>
            <p:extLst>
              <p:ext uri="{D42A27DB-BD31-4B8C-83A1-F6EECF244321}">
                <p14:modId xmlns:p14="http://schemas.microsoft.com/office/powerpoint/2010/main" val="831025272"/>
              </p:ext>
            </p:extLst>
          </p:nvPr>
        </p:nvGraphicFramePr>
        <p:xfrm>
          <a:off x="1280160" y="2190749"/>
          <a:ext cx="9628632"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08DBE4C2-AEB3-4DB4-8ECE-23DE8F935AAD}"/>
              </a:ext>
            </a:extLst>
          </p:cNvPr>
          <p:cNvSpPr txBox="1"/>
          <p:nvPr/>
        </p:nvSpPr>
        <p:spPr>
          <a:xfrm>
            <a:off x="1899821" y="3675355"/>
            <a:ext cx="9008972" cy="400110"/>
          </a:xfrm>
          <a:prstGeom prst="rect">
            <a:avLst/>
          </a:prstGeom>
          <a:noFill/>
        </p:spPr>
        <p:txBody>
          <a:bodyPr wrap="square" rtlCol="0">
            <a:spAutoFit/>
          </a:bodyPr>
          <a:lstStyle/>
          <a:p>
            <a:pPr lvl="0"/>
            <a:r>
              <a:rPr lang="en-IN" sz="2000" dirty="0">
                <a:latin typeface="Amasis MT Pro" panose="02040504050005020304" pitchFamily="18" charset="0"/>
              </a:rPr>
              <a:t>Flow chart</a:t>
            </a:r>
            <a:endParaRPr lang="en-US" sz="2000" dirty="0">
              <a:latin typeface="Amasis MT Pro" panose="02040504050005020304" pitchFamily="18" charset="0"/>
            </a:endParaRPr>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nchor="ctr">
            <a:normAutofit/>
          </a:bodyPr>
          <a:lstStyle/>
          <a:p>
            <a:r>
              <a:rPr lang="en-US" sz="4400" dirty="0">
                <a:latin typeface="Algerian" panose="04020705040A02060702" pitchFamily="82" charset="0"/>
              </a:rPr>
              <a:t>Introduction</a:t>
            </a:r>
          </a:p>
        </p:txBody>
      </p:sp>
      <p:graphicFrame>
        <p:nvGraphicFramePr>
          <p:cNvPr id="6" name="Content Placeholder 3">
            <a:extLst>
              <a:ext uri="{FF2B5EF4-FFF2-40B4-BE49-F238E27FC236}">
                <a16:creationId xmlns:a16="http://schemas.microsoft.com/office/drawing/2014/main" id="{8A639C13-B13B-436B-A117-B3D00D19001B}"/>
              </a:ext>
            </a:extLst>
          </p:cNvPr>
          <p:cNvGraphicFramePr>
            <a:graphicFrameLocks noGrp="1"/>
          </p:cNvGraphicFramePr>
          <p:nvPr>
            <p:ph idx="1"/>
            <p:extLst>
              <p:ext uri="{D42A27DB-BD31-4B8C-83A1-F6EECF244321}">
                <p14:modId xmlns:p14="http://schemas.microsoft.com/office/powerpoint/2010/main" val="3927204998"/>
              </p:ext>
            </p:extLst>
          </p:nvPr>
        </p:nvGraphicFramePr>
        <p:xfrm>
          <a:off x="1280160" y="2190749"/>
          <a:ext cx="10278566" cy="4574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latin typeface="Algerian" panose="04020705040A02060702" pitchFamily="82" charset="0"/>
              </a:rPr>
              <a:t>Problem Statement</a:t>
            </a:r>
            <a:endParaRPr lang="en-US" dirty="0">
              <a:latin typeface="Algerian" panose="04020705040A02060702" pitchFamily="82" charset="0"/>
            </a:endParaRPr>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169991867"/>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72DE270A-34D9-41D2-BB33-E8E73C9F7FB8}"/>
              </a:ext>
            </a:extLst>
          </p:cNvPr>
          <p:cNvSpPr txBox="1"/>
          <p:nvPr/>
        </p:nvSpPr>
        <p:spPr>
          <a:xfrm>
            <a:off x="185190" y="2568939"/>
            <a:ext cx="7367984" cy="3970318"/>
          </a:xfrm>
          <a:prstGeom prst="rect">
            <a:avLst/>
          </a:prstGeom>
          <a:noFill/>
        </p:spPr>
        <p:txBody>
          <a:bodyPr wrap="square">
            <a:spAutoFit/>
          </a:bodyPr>
          <a:lstStyle/>
          <a:p>
            <a:pPr marL="342900" indent="-342900">
              <a:buFont typeface="Wingdings" panose="05000000000000000000" pitchFamily="2" charset="2"/>
              <a:buChar char="Ø"/>
            </a:pPr>
            <a:r>
              <a:rPr lang="en-US" sz="2400" b="0" i="0" dirty="0">
                <a:solidFill>
                  <a:schemeClr val="tx2"/>
                </a:solidFill>
                <a:effectLst/>
                <a:latin typeface="Amasis MT Pro" panose="02040504050005020304" pitchFamily="18" charset="0"/>
              </a:rPr>
              <a:t>The traveling salesman problem (TSP) using simulated annealing is a </a:t>
            </a:r>
            <a:r>
              <a:rPr lang="en-US" sz="2400" dirty="0">
                <a:solidFill>
                  <a:schemeClr val="tx2"/>
                </a:solidFill>
                <a:latin typeface="Amasis MT Pro" panose="02040504050005020304" pitchFamily="18" charset="0"/>
              </a:rPr>
              <a:t>algorithmic</a:t>
            </a:r>
            <a:r>
              <a:rPr lang="en-US" sz="2400" b="0" i="0" dirty="0">
                <a:solidFill>
                  <a:schemeClr val="tx2"/>
                </a:solidFill>
                <a:effectLst/>
                <a:latin typeface="Amasis MT Pro" panose="02040504050005020304" pitchFamily="18" charset="0"/>
              </a:rPr>
              <a:t> problem tasked with finding the shortest route between a set of points and locations that must be visited. </a:t>
            </a:r>
          </a:p>
          <a:p>
            <a:pPr marL="342900" indent="-342900">
              <a:buFont typeface="Wingdings" panose="05000000000000000000" pitchFamily="2" charset="2"/>
              <a:buChar char="Ø"/>
            </a:pPr>
            <a:endParaRPr lang="en-US" sz="2400" dirty="0">
              <a:solidFill>
                <a:schemeClr val="tx2"/>
              </a:solidFill>
              <a:latin typeface="Amasis MT Pro" panose="02040504050005020304" pitchFamily="18" charset="0"/>
            </a:endParaRPr>
          </a:p>
          <a:p>
            <a:pPr marL="342900" indent="-342900">
              <a:buFont typeface="Wingdings" panose="05000000000000000000" pitchFamily="2" charset="2"/>
              <a:buChar char="Ø"/>
            </a:pPr>
            <a:r>
              <a:rPr lang="en-US" sz="2400" dirty="0">
                <a:solidFill>
                  <a:schemeClr val="tx2"/>
                </a:solidFill>
                <a:latin typeface="Amasis MT Pro" panose="02040504050005020304" pitchFamily="18" charset="0"/>
              </a:rPr>
              <a:t>The salesperson should travel from one point and visit all the required cities/point and return to the start point with shortest path and visiting of same point should note be repeated.</a:t>
            </a:r>
          </a:p>
          <a:p>
            <a:endParaRPr lang="en-US" dirty="0">
              <a:solidFill>
                <a:srgbClr val="6C6C6C"/>
              </a:solidFill>
              <a:latin typeface="Arial" panose="020B0604020202020204" pitchFamily="34" charset="0"/>
            </a:endParaRPr>
          </a:p>
          <a:p>
            <a:r>
              <a:rPr lang="en-US" dirty="0">
                <a:solidFill>
                  <a:srgbClr val="6C6C6C"/>
                </a:solidFill>
                <a:latin typeface="Arial" panose="020B0604020202020204" pitchFamily="34" charset="0"/>
              </a:rPr>
              <a:t> </a:t>
            </a:r>
            <a:endParaRPr lang="en-IN" dirty="0"/>
          </a:p>
        </p:txBody>
      </p:sp>
      <p:pic>
        <p:nvPicPr>
          <p:cNvPr id="1026" name="Picture 2" descr="Using a Genetic Algorithm for Traveling Salesman Problem in Python – Cresco">
            <a:extLst>
              <a:ext uri="{FF2B5EF4-FFF2-40B4-BE49-F238E27FC236}">
                <a16:creationId xmlns:a16="http://schemas.microsoft.com/office/drawing/2014/main" id="{BCB058B3-B859-4F93-9D81-3778AD107D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72642" y="2941375"/>
            <a:ext cx="4130993" cy="2753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B744C-2768-4AE1-9D5C-96CA0714CD09}"/>
              </a:ext>
            </a:extLst>
          </p:cNvPr>
          <p:cNvSpPr>
            <a:spLocks noGrp="1"/>
          </p:cNvSpPr>
          <p:nvPr>
            <p:ph type="title"/>
          </p:nvPr>
        </p:nvSpPr>
        <p:spPr>
          <a:xfrm>
            <a:off x="1280160" y="466343"/>
            <a:ext cx="9628632" cy="1362113"/>
          </a:xfrm>
        </p:spPr>
        <p:txBody>
          <a:bodyPr anchor="ctr">
            <a:normAutofit/>
          </a:bodyPr>
          <a:lstStyle/>
          <a:p>
            <a:r>
              <a:rPr lang="en-US" sz="4400" dirty="0">
                <a:latin typeface="Algerian" panose="04020705040A02060702" pitchFamily="82" charset="0"/>
              </a:rPr>
              <a:t>FLOW CHART</a:t>
            </a:r>
            <a:endParaRPr lang="en-IN" sz="4400" dirty="0">
              <a:latin typeface="Algerian" panose="04020705040A02060702" pitchFamily="82" charset="0"/>
            </a:endParaRPr>
          </a:p>
        </p:txBody>
      </p:sp>
      <p:pic>
        <p:nvPicPr>
          <p:cNvPr id="4" name="Picture 3">
            <a:extLst>
              <a:ext uri="{FF2B5EF4-FFF2-40B4-BE49-F238E27FC236}">
                <a16:creationId xmlns:a16="http://schemas.microsoft.com/office/drawing/2014/main" id="{7BA40416-0DCF-43FF-B2BE-B853E292B8C0}"/>
              </a:ext>
            </a:extLst>
          </p:cNvPr>
          <p:cNvPicPr>
            <a:picLocks noChangeAspect="1"/>
          </p:cNvPicPr>
          <p:nvPr/>
        </p:nvPicPr>
        <p:blipFill>
          <a:blip r:embed="rId2"/>
          <a:stretch>
            <a:fillRect/>
          </a:stretch>
        </p:blipFill>
        <p:spPr>
          <a:xfrm>
            <a:off x="448235" y="1990165"/>
            <a:ext cx="11385175" cy="4670612"/>
          </a:xfrm>
          <a:prstGeom prst="rect">
            <a:avLst/>
          </a:prstGeom>
        </p:spPr>
      </p:pic>
    </p:spTree>
    <p:extLst>
      <p:ext uri="{BB962C8B-B14F-4D97-AF65-F5344CB8AC3E}">
        <p14:creationId xmlns:p14="http://schemas.microsoft.com/office/powerpoint/2010/main" val="18938825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Implementation Steps</a:t>
            </a:r>
            <a:endParaRPr lang="en-US" dirty="0">
              <a:latin typeface="Algerian" panose="04020705040A02060702" pitchFamily="82" charset="0"/>
            </a:endParaRPr>
          </a:p>
        </p:txBody>
      </p:sp>
      <p:sp>
        <p:nvSpPr>
          <p:cNvPr id="3" name="TextBox 2">
            <a:extLst>
              <a:ext uri="{FF2B5EF4-FFF2-40B4-BE49-F238E27FC236}">
                <a16:creationId xmlns:a16="http://schemas.microsoft.com/office/drawing/2014/main" id="{E6184027-5009-4016-ADC6-3BDCD95CA078}"/>
              </a:ext>
            </a:extLst>
          </p:cNvPr>
          <p:cNvSpPr txBox="1"/>
          <p:nvPr/>
        </p:nvSpPr>
        <p:spPr>
          <a:xfrm>
            <a:off x="736802" y="1988598"/>
            <a:ext cx="10715348" cy="4370427"/>
          </a:xfrm>
          <a:prstGeom prst="rect">
            <a:avLst/>
          </a:prstGeom>
          <a:noFill/>
        </p:spPr>
        <p:txBody>
          <a:bodyPr wrap="square" rtlCol="0">
            <a:spAutoFit/>
          </a:bodyPr>
          <a:lstStyle/>
          <a:p>
            <a:r>
              <a:rPr lang="en-US" sz="2000" u="sng" dirty="0">
                <a:latin typeface="Amasis MT Pro" panose="02040504050005020304" pitchFamily="18" charset="0"/>
              </a:rPr>
              <a:t>Step 1:</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Start with a random tour through the selected cities. Note that it’s probably a very inefficient tour!</a:t>
            </a:r>
          </a:p>
          <a:p>
            <a:endParaRPr lang="en-US" sz="2000" dirty="0">
              <a:latin typeface="Amasis MT Pro" panose="02040504050005020304" pitchFamily="18" charset="0"/>
            </a:endParaRPr>
          </a:p>
          <a:p>
            <a:r>
              <a:rPr lang="en-US" sz="2000" u="sng" dirty="0">
                <a:latin typeface="Amasis MT Pro" panose="02040504050005020304" pitchFamily="18" charset="0"/>
              </a:rPr>
              <a:t>Step 2:</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Pick a new candidate tour at random from all neighbors of the existing tour. This candidate tour might be better or worse compared to the existing tour, i.e. shorter or longer.</a:t>
            </a:r>
          </a:p>
          <a:p>
            <a:endParaRPr lang="en-US" sz="2000" dirty="0">
              <a:latin typeface="Amasis MT Pro" panose="02040504050005020304" pitchFamily="18" charset="0"/>
            </a:endParaRPr>
          </a:p>
          <a:p>
            <a:r>
              <a:rPr lang="en-US" sz="2000" u="sng" dirty="0">
                <a:latin typeface="Amasis MT Pro" panose="02040504050005020304" pitchFamily="18" charset="0"/>
              </a:rPr>
              <a:t>Step 3:</a:t>
            </a:r>
          </a:p>
          <a:p>
            <a:endParaRPr lang="en-US" sz="2000" dirty="0">
              <a:latin typeface="Amasis MT Pro" panose="02040504050005020304" pitchFamily="18" charset="0"/>
            </a:endParaRPr>
          </a:p>
          <a:p>
            <a:r>
              <a:rPr lang="en-US" sz="2000" b="0" i="0" dirty="0">
                <a:solidFill>
                  <a:srgbClr val="222222"/>
                </a:solidFill>
                <a:effectLst/>
                <a:latin typeface="Amasis MT Pro" panose="02040504050005020304" pitchFamily="18" charset="0"/>
              </a:rPr>
              <a:t>If the candidate tour is better than the existing tour, accept it as the new tour.</a:t>
            </a:r>
          </a:p>
          <a:p>
            <a:endParaRPr lang="en-IN" dirty="0"/>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latin typeface="Algerian" panose="04020705040A02060702" pitchFamily="82" charset="0"/>
              </a:rPr>
              <a:t>Implementation Steps</a:t>
            </a:r>
            <a:endParaRPr lang="en-US" dirty="0">
              <a:latin typeface="Algerian" panose="04020705040A02060702" pitchFamily="82" charset="0"/>
            </a:endParaRPr>
          </a:p>
        </p:txBody>
      </p:sp>
      <p:sp>
        <p:nvSpPr>
          <p:cNvPr id="3" name="TextBox 2">
            <a:extLst>
              <a:ext uri="{FF2B5EF4-FFF2-40B4-BE49-F238E27FC236}">
                <a16:creationId xmlns:a16="http://schemas.microsoft.com/office/drawing/2014/main" id="{E6184027-5009-4016-ADC6-3BDCD95CA078}"/>
              </a:ext>
            </a:extLst>
          </p:cNvPr>
          <p:cNvSpPr txBox="1"/>
          <p:nvPr/>
        </p:nvSpPr>
        <p:spPr>
          <a:xfrm>
            <a:off x="825623" y="2219417"/>
            <a:ext cx="10715348" cy="4370427"/>
          </a:xfrm>
          <a:prstGeom prst="rect">
            <a:avLst/>
          </a:prstGeom>
          <a:noFill/>
        </p:spPr>
        <p:txBody>
          <a:bodyPr wrap="square" rtlCol="0">
            <a:spAutoFit/>
          </a:bodyPr>
          <a:lstStyle/>
          <a:p>
            <a:r>
              <a:rPr lang="en-US" sz="2000" u="sng" dirty="0">
                <a:latin typeface="Amasis MT Pro" panose="02040504050005020304" pitchFamily="18" charset="0"/>
              </a:rPr>
              <a:t>Step 4:</a:t>
            </a:r>
          </a:p>
          <a:p>
            <a:endParaRPr lang="en-US" sz="2000" dirty="0">
              <a:latin typeface="Amasis MT Pro" panose="02040504050005020304" pitchFamily="18" charset="0"/>
            </a:endParaRPr>
          </a:p>
          <a:p>
            <a:pPr algn="l" fontAlgn="base"/>
            <a:r>
              <a:rPr lang="en-US" sz="2000" b="0" i="0" dirty="0">
                <a:solidFill>
                  <a:srgbClr val="222222"/>
                </a:solidFill>
                <a:effectLst/>
                <a:latin typeface="Amasis MT Pro" panose="02040504050005020304" pitchFamily="18" charset="0"/>
              </a:rPr>
              <a:t>If the candidate tour is worse than the existing tour, still maybe accept it, according to some probability. The probability of accepting an inferior tour is a function of how much longer the candidate is compared to the current tour, and the temperature of the annealing process. A higher temperature makes you more likely to accept an inferior tour.</a:t>
            </a:r>
          </a:p>
          <a:p>
            <a:endParaRPr lang="en-US" sz="2000" dirty="0">
              <a:latin typeface="Amasis MT Pro" panose="02040504050005020304" pitchFamily="18" charset="0"/>
            </a:endParaRPr>
          </a:p>
          <a:p>
            <a:r>
              <a:rPr lang="en-US" sz="2000" u="sng" dirty="0">
                <a:latin typeface="Amasis MT Pro" panose="02040504050005020304" pitchFamily="18" charset="0"/>
              </a:rPr>
              <a:t>Step 5:</a:t>
            </a:r>
          </a:p>
          <a:p>
            <a:pPr algn="l" fontAlgn="base"/>
            <a:endParaRPr lang="en-US" sz="2000" dirty="0">
              <a:latin typeface="Amasis MT Pro" panose="02040504050005020304" pitchFamily="18" charset="0"/>
            </a:endParaRPr>
          </a:p>
          <a:p>
            <a:pPr algn="l" fontAlgn="base"/>
            <a:r>
              <a:rPr lang="en-US" sz="2000" b="0" i="0" dirty="0">
                <a:solidFill>
                  <a:srgbClr val="222222"/>
                </a:solidFill>
                <a:effectLst/>
                <a:latin typeface="Amasis MT Pro" panose="02040504050005020304" pitchFamily="18" charset="0"/>
              </a:rPr>
              <a:t>Go back to step 2 and repeat many times, lowering the temperature a bit at each iteration, until you get to a low temperature and arrive at your (hopefully global, possibly local) minimum. If you’re not sufficiently satisfied with the result, try the process again, perhaps with a different temperature cooling schedule.</a:t>
            </a:r>
          </a:p>
          <a:p>
            <a:endParaRPr lang="en-IN" dirty="0"/>
          </a:p>
        </p:txBody>
      </p:sp>
    </p:spTree>
    <p:extLst>
      <p:ext uri="{BB962C8B-B14F-4D97-AF65-F5344CB8AC3E}">
        <p14:creationId xmlns:p14="http://schemas.microsoft.com/office/powerpoint/2010/main" val="1882757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Algerian" panose="04020705040A02060702" pitchFamily="82" charset="0"/>
              </a:rPr>
              <a:t>GitHub Commits</a:t>
            </a:r>
            <a:endParaRPr lang="en-US" dirty="0">
              <a:latin typeface="Algerian" panose="04020705040A02060702" pitchFamily="82" charset="0"/>
            </a:endParaRPr>
          </a:p>
        </p:txBody>
      </p:sp>
      <p:sp>
        <p:nvSpPr>
          <p:cNvPr id="4" name="Text Placeholder 3"/>
          <p:cNvSpPr>
            <a:spLocks noGrp="1"/>
          </p:cNvSpPr>
          <p:nvPr>
            <p:ph type="body" sz="half" idx="2"/>
          </p:nvPr>
        </p:nvSpPr>
        <p:spPr>
          <a:xfrm>
            <a:off x="1280160" y="2580703"/>
            <a:ext cx="9628632" cy="4148571"/>
          </a:xfrm>
        </p:spPr>
        <p:txBody>
          <a:bodyPr/>
          <a:lstStyle/>
          <a:p>
            <a:pPr marL="342900" indent="-342900">
              <a:buFont typeface="Wingdings" panose="05000000000000000000" pitchFamily="2" charset="2"/>
              <a:buChar char="Ø"/>
            </a:pPr>
            <a:r>
              <a:rPr lang="en-IN" sz="2400" dirty="0">
                <a:solidFill>
                  <a:schemeClr val="tx2"/>
                </a:solidFill>
                <a:latin typeface="Amasis MT Pro" panose="02040504050005020304" pitchFamily="18" charset="0"/>
              </a:rPr>
              <a:t>XYZ</a:t>
            </a:r>
            <a:endParaRPr lang="en-IN" sz="2400" b="0" i="0" dirty="0">
              <a:solidFill>
                <a:schemeClr val="tx2"/>
              </a:solidFill>
              <a:effectLst/>
              <a:latin typeface="Amasis MT Pro" panose="02040504050005020304" pitchFamily="18" charset="0"/>
            </a:endParaRPr>
          </a:p>
        </p:txBody>
      </p:sp>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latin typeface="Algerian" panose="04020705040A02060702" pitchFamily="82" charset="0"/>
              </a:rPr>
              <a:t>ALPHA TESTING</a:t>
            </a:r>
            <a:endParaRPr lang="en-US" dirty="0">
              <a:latin typeface="Algerian" panose="04020705040A02060702" pitchFamily="82" charset="0"/>
            </a:endParaRPr>
          </a:p>
        </p:txBody>
      </p:sp>
      <p:pic>
        <p:nvPicPr>
          <p:cNvPr id="8" name="Picture 7">
            <a:extLst>
              <a:ext uri="{FF2B5EF4-FFF2-40B4-BE49-F238E27FC236}">
                <a16:creationId xmlns:a16="http://schemas.microsoft.com/office/drawing/2014/main" id="{B70E8143-F3F8-4224-AAB6-1D4CE2BE1B8A}"/>
              </a:ext>
            </a:extLst>
          </p:cNvPr>
          <p:cNvPicPr>
            <a:picLocks noChangeAspect="1"/>
          </p:cNvPicPr>
          <p:nvPr/>
        </p:nvPicPr>
        <p:blipFill>
          <a:blip r:embed="rId2"/>
          <a:stretch>
            <a:fillRect/>
          </a:stretch>
        </p:blipFill>
        <p:spPr>
          <a:xfrm>
            <a:off x="340659" y="1918446"/>
            <a:ext cx="11510682" cy="4867835"/>
          </a:xfrm>
          <a:prstGeom prst="rect">
            <a:avLst/>
          </a:prstGeom>
        </p:spPr>
      </p:pic>
    </p:spTree>
    <p:extLst>
      <p:ext uri="{BB962C8B-B14F-4D97-AF65-F5344CB8AC3E}">
        <p14:creationId xmlns:p14="http://schemas.microsoft.com/office/powerpoint/2010/main" val="38713678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526</TotalTime>
  <Words>550</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Algerian</vt:lpstr>
      <vt:lpstr>Amasis MT Pro</vt:lpstr>
      <vt:lpstr>Arial</vt:lpstr>
      <vt:lpstr>Calibri</vt:lpstr>
      <vt:lpstr>Wingdings</vt:lpstr>
      <vt:lpstr>Educational subjects 16x9</vt:lpstr>
      <vt:lpstr>Travelling Salesman optimization problem Using Simulated Annealing</vt:lpstr>
      <vt:lpstr>Outline</vt:lpstr>
      <vt:lpstr>Introduction</vt:lpstr>
      <vt:lpstr>Problem Statement</vt:lpstr>
      <vt:lpstr>FLOW CHART</vt:lpstr>
      <vt:lpstr>Implementation Steps</vt:lpstr>
      <vt:lpstr>Implementation Steps</vt:lpstr>
      <vt:lpstr>GitHub Commits</vt:lpstr>
      <vt:lpstr>ALPHA TESTING</vt:lpstr>
      <vt:lpstr>ALPHA TESTING</vt:lpstr>
      <vt:lpstr>ALPHA TESTING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Travelling Salesman optimization problem Using Simulated Annealing</dc:title>
  <dc:creator>Pavan Sai</dc:creator>
  <cp:lastModifiedBy>Pavan Sai</cp:lastModifiedBy>
  <cp:revision>8</cp:revision>
  <dcterms:created xsi:type="dcterms:W3CDTF">2022-03-05T07:48:42Z</dcterms:created>
  <dcterms:modified xsi:type="dcterms:W3CDTF">2022-04-04T04:13:14Z</dcterms:modified>
</cp:coreProperties>
</file>

<file path=docProps/thumbnail.jpeg>
</file>